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90" r:id="rId2"/>
    <p:sldId id="291" r:id="rId3"/>
    <p:sldId id="317" r:id="rId4"/>
    <p:sldId id="319" r:id="rId5"/>
    <p:sldId id="320" r:id="rId6"/>
    <p:sldId id="321" r:id="rId7"/>
    <p:sldId id="322" r:id="rId8"/>
    <p:sldId id="318" r:id="rId9"/>
    <p:sldId id="347" r:id="rId10"/>
    <p:sldId id="337" r:id="rId11"/>
    <p:sldId id="348" r:id="rId12"/>
    <p:sldId id="349" r:id="rId13"/>
    <p:sldId id="350" r:id="rId14"/>
    <p:sldId id="351" r:id="rId15"/>
    <p:sldId id="352" r:id="rId16"/>
    <p:sldId id="336" r:id="rId17"/>
    <p:sldId id="313" r:id="rId18"/>
  </p:sldIdLst>
  <p:sldSz cx="7556500" cy="10680700"/>
  <p:notesSz cx="7104063" cy="102346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A76E49-A1C5-403B-9E5E-22A6AB145DC0}" v="53" dt="2025-02-11T14:08:24.845"/>
    <p1510:client id="{F29A37F6-BCD8-4D77-B201-E0A52ECCC7F8}" v="7" dt="2025-02-12T09:37:22.74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3" autoAdjust="0"/>
  </p:normalViewPr>
  <p:slideViewPr>
    <p:cSldViewPr>
      <p:cViewPr varScale="1">
        <p:scale>
          <a:sx n="68" d="100"/>
          <a:sy n="68" d="100"/>
        </p:scale>
        <p:origin x="3186" y="7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il Eliot (Staff)" userId="d88f6983-9de6-44c4-82dd-14862e1c78b0" providerId="ADAL" clId="{9965A970-B8D2-45F3-AB2A-5E4D8C48EB1B}"/>
    <pc:docChg chg="undo custSel addSld delSld modSld sldOrd modMainMaster">
      <pc:chgData name="Neil Eliot (Staff)" userId="d88f6983-9de6-44c4-82dd-14862e1c78b0" providerId="ADAL" clId="{9965A970-B8D2-45F3-AB2A-5E4D8C48EB1B}" dt="2024-12-17T07:17:02.803" v="6610" actId="692"/>
      <pc:docMkLst>
        <pc:docMk/>
      </pc:docMkLst>
      <pc:sldChg chg="del">
        <pc:chgData name="Neil Eliot (Staff)" userId="d88f6983-9de6-44c4-82dd-14862e1c78b0" providerId="ADAL" clId="{9965A970-B8D2-45F3-AB2A-5E4D8C48EB1B}" dt="2024-12-04T09:17:46.807" v="7" actId="2696"/>
        <pc:sldMkLst>
          <pc:docMk/>
          <pc:sldMk cId="0" sldId="256"/>
        </pc:sldMkLst>
      </pc:sldChg>
      <pc:sldChg chg="delSp del mod modClrScheme chgLayout">
        <pc:chgData name="Neil Eliot (Staff)" userId="d88f6983-9de6-44c4-82dd-14862e1c78b0" providerId="ADAL" clId="{9965A970-B8D2-45F3-AB2A-5E4D8C48EB1B}" dt="2024-12-04T09:22:54.194" v="126" actId="2696"/>
        <pc:sldMkLst>
          <pc:docMk/>
          <pc:sldMk cId="0" sldId="257"/>
        </pc:sldMkLst>
      </pc:sldChg>
      <pc:sldChg chg="del">
        <pc:chgData name="Neil Eliot (Staff)" userId="d88f6983-9de6-44c4-82dd-14862e1c78b0" providerId="ADAL" clId="{9965A970-B8D2-45F3-AB2A-5E4D8C48EB1B}" dt="2024-12-04T09:25:58.830" v="144" actId="2696"/>
        <pc:sldMkLst>
          <pc:docMk/>
          <pc:sldMk cId="0" sldId="258"/>
        </pc:sldMkLst>
      </pc:sldChg>
      <pc:sldChg chg="delSp modSp del mod">
        <pc:chgData name="Neil Eliot (Staff)" userId="d88f6983-9de6-44c4-82dd-14862e1c78b0" providerId="ADAL" clId="{9965A970-B8D2-45F3-AB2A-5E4D8C48EB1B}" dt="2024-12-04T09:29:57.927" v="193" actId="2696"/>
        <pc:sldMkLst>
          <pc:docMk/>
          <pc:sldMk cId="0" sldId="259"/>
        </pc:sldMkLst>
      </pc:sldChg>
      <pc:sldChg chg="del">
        <pc:chgData name="Neil Eliot (Staff)" userId="d88f6983-9de6-44c4-82dd-14862e1c78b0" providerId="ADAL" clId="{9965A970-B8D2-45F3-AB2A-5E4D8C48EB1B}" dt="2024-12-04T09:44:27.682" v="576" actId="2696"/>
        <pc:sldMkLst>
          <pc:docMk/>
          <pc:sldMk cId="0" sldId="260"/>
        </pc:sldMkLst>
      </pc:sldChg>
      <pc:sldChg chg="del">
        <pc:chgData name="Neil Eliot (Staff)" userId="d88f6983-9de6-44c4-82dd-14862e1c78b0" providerId="ADAL" clId="{9965A970-B8D2-45F3-AB2A-5E4D8C48EB1B}" dt="2024-12-04T14:22:10.245" v="796" actId="2696"/>
        <pc:sldMkLst>
          <pc:docMk/>
          <pc:sldMk cId="0" sldId="261"/>
        </pc:sldMkLst>
      </pc:sldChg>
      <pc:sldChg chg="del ord">
        <pc:chgData name="Neil Eliot (Staff)" userId="d88f6983-9de6-44c4-82dd-14862e1c78b0" providerId="ADAL" clId="{9965A970-B8D2-45F3-AB2A-5E4D8C48EB1B}" dt="2024-12-04T14:35:10.756" v="1065" actId="2696"/>
        <pc:sldMkLst>
          <pc:docMk/>
          <pc:sldMk cId="0" sldId="262"/>
        </pc:sldMkLst>
      </pc:sldChg>
      <pc:sldChg chg="addSp modSp del mod">
        <pc:chgData name="Neil Eliot (Staff)" userId="d88f6983-9de6-44c4-82dd-14862e1c78b0" providerId="ADAL" clId="{9965A970-B8D2-45F3-AB2A-5E4D8C48EB1B}" dt="2024-12-04T14:56:38.970" v="1066" actId="2696"/>
        <pc:sldMkLst>
          <pc:docMk/>
          <pc:sldMk cId="0" sldId="263"/>
        </pc:sldMkLst>
      </pc:sldChg>
      <pc:sldChg chg="del">
        <pc:chgData name="Neil Eliot (Staff)" userId="d88f6983-9de6-44c4-82dd-14862e1c78b0" providerId="ADAL" clId="{9965A970-B8D2-45F3-AB2A-5E4D8C48EB1B}" dt="2024-12-04T14:56:41.882" v="1067" actId="2696"/>
        <pc:sldMkLst>
          <pc:docMk/>
          <pc:sldMk cId="0" sldId="264"/>
        </pc:sldMkLst>
      </pc:sldChg>
      <pc:sldChg chg="del">
        <pc:chgData name="Neil Eliot (Staff)" userId="d88f6983-9de6-44c4-82dd-14862e1c78b0" providerId="ADAL" clId="{9965A970-B8D2-45F3-AB2A-5E4D8C48EB1B}" dt="2024-12-04T15:03:16.374" v="1505" actId="2696"/>
        <pc:sldMkLst>
          <pc:docMk/>
          <pc:sldMk cId="0" sldId="265"/>
        </pc:sldMkLst>
      </pc:sldChg>
      <pc:sldChg chg="del">
        <pc:chgData name="Neil Eliot (Staff)" userId="d88f6983-9de6-44c4-82dd-14862e1c78b0" providerId="ADAL" clId="{9965A970-B8D2-45F3-AB2A-5E4D8C48EB1B}" dt="2024-12-04T15:27:22.569" v="2226" actId="2696"/>
        <pc:sldMkLst>
          <pc:docMk/>
          <pc:sldMk cId="0" sldId="266"/>
        </pc:sldMkLst>
      </pc:sldChg>
      <pc:sldChg chg="del">
        <pc:chgData name="Neil Eliot (Staff)" userId="d88f6983-9de6-44c4-82dd-14862e1c78b0" providerId="ADAL" clId="{9965A970-B8D2-45F3-AB2A-5E4D8C48EB1B}" dt="2024-12-04T15:27:25.189" v="2227" actId="2696"/>
        <pc:sldMkLst>
          <pc:docMk/>
          <pc:sldMk cId="0" sldId="267"/>
        </pc:sldMkLst>
      </pc:sldChg>
      <pc:sldChg chg="del">
        <pc:chgData name="Neil Eliot (Staff)" userId="d88f6983-9de6-44c4-82dd-14862e1c78b0" providerId="ADAL" clId="{9965A970-B8D2-45F3-AB2A-5E4D8C48EB1B}" dt="2024-12-04T15:27:27.889" v="2228" actId="2696"/>
        <pc:sldMkLst>
          <pc:docMk/>
          <pc:sldMk cId="0" sldId="268"/>
        </pc:sldMkLst>
      </pc:sldChg>
      <pc:sldChg chg="modSp del mod">
        <pc:chgData name="Neil Eliot (Staff)" userId="d88f6983-9de6-44c4-82dd-14862e1c78b0" providerId="ADAL" clId="{9965A970-B8D2-45F3-AB2A-5E4D8C48EB1B}" dt="2024-12-04T15:41:20.430" v="3234" actId="2696"/>
        <pc:sldMkLst>
          <pc:docMk/>
          <pc:sldMk cId="0" sldId="269"/>
        </pc:sldMkLst>
      </pc:sldChg>
      <pc:sldChg chg="del">
        <pc:chgData name="Neil Eliot (Staff)" userId="d88f6983-9de6-44c4-82dd-14862e1c78b0" providerId="ADAL" clId="{9965A970-B8D2-45F3-AB2A-5E4D8C48EB1B}" dt="2024-12-04T15:41:23.090" v="3235" actId="2696"/>
        <pc:sldMkLst>
          <pc:docMk/>
          <pc:sldMk cId="0" sldId="270"/>
        </pc:sldMkLst>
      </pc:sldChg>
      <pc:sldChg chg="del">
        <pc:chgData name="Neil Eliot (Staff)" userId="d88f6983-9de6-44c4-82dd-14862e1c78b0" providerId="ADAL" clId="{9965A970-B8D2-45F3-AB2A-5E4D8C48EB1B}" dt="2024-12-04T15:47:15.810" v="3532" actId="2696"/>
        <pc:sldMkLst>
          <pc:docMk/>
          <pc:sldMk cId="0" sldId="271"/>
        </pc:sldMkLst>
      </pc:sldChg>
      <pc:sldChg chg="del">
        <pc:chgData name="Neil Eliot (Staff)" userId="d88f6983-9de6-44c4-82dd-14862e1c78b0" providerId="ADAL" clId="{9965A970-B8D2-45F3-AB2A-5E4D8C48EB1B}" dt="2024-12-04T17:51:51.781" v="4970" actId="2696"/>
        <pc:sldMkLst>
          <pc:docMk/>
          <pc:sldMk cId="0" sldId="272"/>
        </pc:sldMkLst>
      </pc:sldChg>
      <pc:sldChg chg="del">
        <pc:chgData name="Neil Eliot (Staff)" userId="d88f6983-9de6-44c4-82dd-14862e1c78b0" providerId="ADAL" clId="{9965A970-B8D2-45F3-AB2A-5E4D8C48EB1B}" dt="2024-12-04T17:51:54.426" v="4971" actId="2696"/>
        <pc:sldMkLst>
          <pc:docMk/>
          <pc:sldMk cId="0" sldId="273"/>
        </pc:sldMkLst>
      </pc:sldChg>
      <pc:sldChg chg="del">
        <pc:chgData name="Neil Eliot (Staff)" userId="d88f6983-9de6-44c4-82dd-14862e1c78b0" providerId="ADAL" clId="{9965A970-B8D2-45F3-AB2A-5E4D8C48EB1B}" dt="2024-12-04T17:51:56.759" v="4972" actId="2696"/>
        <pc:sldMkLst>
          <pc:docMk/>
          <pc:sldMk cId="0" sldId="274"/>
        </pc:sldMkLst>
      </pc:sldChg>
      <pc:sldChg chg="del">
        <pc:chgData name="Neil Eliot (Staff)" userId="d88f6983-9de6-44c4-82dd-14862e1c78b0" providerId="ADAL" clId="{9965A970-B8D2-45F3-AB2A-5E4D8C48EB1B}" dt="2024-12-04T17:51:59.632" v="4973" actId="2696"/>
        <pc:sldMkLst>
          <pc:docMk/>
          <pc:sldMk cId="0" sldId="275"/>
        </pc:sldMkLst>
      </pc:sldChg>
      <pc:sldChg chg="del">
        <pc:chgData name="Neil Eliot (Staff)" userId="d88f6983-9de6-44c4-82dd-14862e1c78b0" providerId="ADAL" clId="{9965A970-B8D2-45F3-AB2A-5E4D8C48EB1B}" dt="2024-12-04T17:52:02.788" v="4974" actId="2696"/>
        <pc:sldMkLst>
          <pc:docMk/>
          <pc:sldMk cId="0" sldId="276"/>
        </pc:sldMkLst>
      </pc:sldChg>
      <pc:sldChg chg="del">
        <pc:chgData name="Neil Eliot (Staff)" userId="d88f6983-9de6-44c4-82dd-14862e1c78b0" providerId="ADAL" clId="{9965A970-B8D2-45F3-AB2A-5E4D8C48EB1B}" dt="2024-12-04T18:16:57.317" v="5185" actId="2696"/>
        <pc:sldMkLst>
          <pc:docMk/>
          <pc:sldMk cId="0" sldId="277"/>
        </pc:sldMkLst>
      </pc:sldChg>
      <pc:sldChg chg="del">
        <pc:chgData name="Neil Eliot (Staff)" userId="d88f6983-9de6-44c4-82dd-14862e1c78b0" providerId="ADAL" clId="{9965A970-B8D2-45F3-AB2A-5E4D8C48EB1B}" dt="2024-12-04T18:16:57.317" v="5185" actId="2696"/>
        <pc:sldMkLst>
          <pc:docMk/>
          <pc:sldMk cId="0" sldId="278"/>
        </pc:sldMkLst>
      </pc:sldChg>
      <pc:sldChg chg="del">
        <pc:chgData name="Neil Eliot (Staff)" userId="d88f6983-9de6-44c4-82dd-14862e1c78b0" providerId="ADAL" clId="{9965A970-B8D2-45F3-AB2A-5E4D8C48EB1B}" dt="2024-12-04T18:16:57.317" v="5185" actId="2696"/>
        <pc:sldMkLst>
          <pc:docMk/>
          <pc:sldMk cId="0" sldId="279"/>
        </pc:sldMkLst>
      </pc:sldChg>
      <pc:sldChg chg="del">
        <pc:chgData name="Neil Eliot (Staff)" userId="d88f6983-9de6-44c4-82dd-14862e1c78b0" providerId="ADAL" clId="{9965A970-B8D2-45F3-AB2A-5E4D8C48EB1B}" dt="2024-12-04T18:16:57.317" v="5185" actId="2696"/>
        <pc:sldMkLst>
          <pc:docMk/>
          <pc:sldMk cId="0" sldId="280"/>
        </pc:sldMkLst>
      </pc:sldChg>
      <pc:sldChg chg="del">
        <pc:chgData name="Neil Eliot (Staff)" userId="d88f6983-9de6-44c4-82dd-14862e1c78b0" providerId="ADAL" clId="{9965A970-B8D2-45F3-AB2A-5E4D8C48EB1B}" dt="2024-12-04T18:16:57.317" v="5185" actId="2696"/>
        <pc:sldMkLst>
          <pc:docMk/>
          <pc:sldMk cId="0" sldId="281"/>
        </pc:sldMkLst>
      </pc:sldChg>
      <pc:sldChg chg="del">
        <pc:chgData name="Neil Eliot (Staff)" userId="d88f6983-9de6-44c4-82dd-14862e1c78b0" providerId="ADAL" clId="{9965A970-B8D2-45F3-AB2A-5E4D8C48EB1B}" dt="2024-12-04T18:16:57.317" v="5185" actId="2696"/>
        <pc:sldMkLst>
          <pc:docMk/>
          <pc:sldMk cId="0" sldId="282"/>
        </pc:sldMkLst>
      </pc:sldChg>
      <pc:sldChg chg="del">
        <pc:chgData name="Neil Eliot (Staff)" userId="d88f6983-9de6-44c4-82dd-14862e1c78b0" providerId="ADAL" clId="{9965A970-B8D2-45F3-AB2A-5E4D8C48EB1B}" dt="2024-12-04T18:16:57.317" v="5185" actId="2696"/>
        <pc:sldMkLst>
          <pc:docMk/>
          <pc:sldMk cId="0" sldId="283"/>
        </pc:sldMkLst>
      </pc:sldChg>
      <pc:sldChg chg="del">
        <pc:chgData name="Neil Eliot (Staff)" userId="d88f6983-9de6-44c4-82dd-14862e1c78b0" providerId="ADAL" clId="{9965A970-B8D2-45F3-AB2A-5E4D8C48EB1B}" dt="2024-12-04T18:16:57.317" v="5185" actId="2696"/>
        <pc:sldMkLst>
          <pc:docMk/>
          <pc:sldMk cId="0" sldId="284"/>
        </pc:sldMkLst>
      </pc:sldChg>
      <pc:sldChg chg="del mod modShow">
        <pc:chgData name="Neil Eliot (Staff)" userId="d88f6983-9de6-44c4-82dd-14862e1c78b0" providerId="ADAL" clId="{9965A970-B8D2-45F3-AB2A-5E4D8C48EB1B}" dt="2024-12-04T18:16:57.317" v="5185" actId="2696"/>
        <pc:sldMkLst>
          <pc:docMk/>
          <pc:sldMk cId="0" sldId="285"/>
        </pc:sldMkLst>
      </pc:sldChg>
      <pc:sldChg chg="del mod modShow">
        <pc:chgData name="Neil Eliot (Staff)" userId="d88f6983-9de6-44c4-82dd-14862e1c78b0" providerId="ADAL" clId="{9965A970-B8D2-45F3-AB2A-5E4D8C48EB1B}" dt="2024-12-04T18:16:57.317" v="5185" actId="2696"/>
        <pc:sldMkLst>
          <pc:docMk/>
          <pc:sldMk cId="0" sldId="286"/>
        </pc:sldMkLst>
      </pc:sldChg>
      <pc:sldChg chg="del mod modShow">
        <pc:chgData name="Neil Eliot (Staff)" userId="d88f6983-9de6-44c4-82dd-14862e1c78b0" providerId="ADAL" clId="{9965A970-B8D2-45F3-AB2A-5E4D8C48EB1B}" dt="2024-12-04T18:16:57.317" v="5185" actId="2696"/>
        <pc:sldMkLst>
          <pc:docMk/>
          <pc:sldMk cId="0" sldId="287"/>
        </pc:sldMkLst>
      </pc:sldChg>
      <pc:sldChg chg="del mod modShow">
        <pc:chgData name="Neil Eliot (Staff)" userId="d88f6983-9de6-44c4-82dd-14862e1c78b0" providerId="ADAL" clId="{9965A970-B8D2-45F3-AB2A-5E4D8C48EB1B}" dt="2024-12-04T18:16:57.317" v="5185" actId="2696"/>
        <pc:sldMkLst>
          <pc:docMk/>
          <pc:sldMk cId="0" sldId="288"/>
        </pc:sldMkLst>
      </pc:sldChg>
      <pc:sldChg chg="del mod modShow">
        <pc:chgData name="Neil Eliot (Staff)" userId="d88f6983-9de6-44c4-82dd-14862e1c78b0" providerId="ADAL" clId="{9965A970-B8D2-45F3-AB2A-5E4D8C48EB1B}" dt="2024-12-04T18:16:57.317" v="5185" actId="2696"/>
        <pc:sldMkLst>
          <pc:docMk/>
          <pc:sldMk cId="0" sldId="289"/>
        </pc:sldMkLst>
      </pc:sldChg>
      <pc:sldChg chg="modSp mod">
        <pc:chgData name="Neil Eliot (Staff)" userId="d88f6983-9de6-44c4-82dd-14862e1c78b0" providerId="ADAL" clId="{9965A970-B8D2-45F3-AB2A-5E4D8C48EB1B}" dt="2024-12-04T14:16:55.069" v="730" actId="1076"/>
        <pc:sldMkLst>
          <pc:docMk/>
          <pc:sldMk cId="2177232734" sldId="290"/>
        </pc:sldMkLst>
        <pc:spChg chg="mod">
          <ac:chgData name="Neil Eliot (Staff)" userId="d88f6983-9de6-44c4-82dd-14862e1c78b0" providerId="ADAL" clId="{9965A970-B8D2-45F3-AB2A-5E4D8C48EB1B}" dt="2024-12-04T14:16:55.069" v="730" actId="1076"/>
          <ac:spMkLst>
            <pc:docMk/>
            <pc:sldMk cId="2177232734" sldId="290"/>
            <ac:spMk id="4" creationId="{5E3BC11E-5F24-540B-88FF-7C0FE27E680A}"/>
          </ac:spMkLst>
        </pc:spChg>
        <pc:spChg chg="mod">
          <ac:chgData name="Neil Eliot (Staff)" userId="d88f6983-9de6-44c4-82dd-14862e1c78b0" providerId="ADAL" clId="{9965A970-B8D2-45F3-AB2A-5E4D8C48EB1B}" dt="2024-12-04T14:12:00.998" v="685" actId="2711"/>
          <ac:spMkLst>
            <pc:docMk/>
            <pc:sldMk cId="2177232734" sldId="290"/>
            <ac:spMk id="5" creationId="{8FD51D0B-FCD2-50D4-F462-0B2EEF89C9AD}"/>
          </ac:spMkLst>
        </pc:spChg>
      </pc:sldChg>
      <pc:sldChg chg="addSp modSp mod">
        <pc:chgData name="Neil Eliot (Staff)" userId="d88f6983-9de6-44c4-82dd-14862e1c78b0" providerId="ADAL" clId="{9965A970-B8D2-45F3-AB2A-5E4D8C48EB1B}" dt="2024-12-06T15:43:48.673" v="5283" actId="403"/>
        <pc:sldMkLst>
          <pc:docMk/>
          <pc:sldMk cId="3447752316" sldId="291"/>
        </pc:sldMkLst>
        <pc:spChg chg="add mod">
          <ac:chgData name="Neil Eliot (Staff)" userId="d88f6983-9de6-44c4-82dd-14862e1c78b0" providerId="ADAL" clId="{9965A970-B8D2-45F3-AB2A-5E4D8C48EB1B}" dt="2024-12-06T15:43:48.673" v="5283" actId="403"/>
          <ac:spMkLst>
            <pc:docMk/>
            <pc:sldMk cId="3447752316" sldId="291"/>
            <ac:spMk id="2" creationId="{28F200E0-28C6-322F-1FB8-D25953A9F403}"/>
          </ac:spMkLst>
        </pc:spChg>
        <pc:spChg chg="mod">
          <ac:chgData name="Neil Eliot (Staff)" userId="d88f6983-9de6-44c4-82dd-14862e1c78b0" providerId="ADAL" clId="{9965A970-B8D2-45F3-AB2A-5E4D8C48EB1B}" dt="2024-12-04T14:16:44.986" v="727" actId="1076"/>
          <ac:spMkLst>
            <pc:docMk/>
            <pc:sldMk cId="3447752316" sldId="291"/>
            <ac:spMk id="4" creationId="{DEE7D718-AE10-9CB7-493C-77E3750F0A00}"/>
          </ac:spMkLst>
        </pc:spChg>
        <pc:spChg chg="mod">
          <ac:chgData name="Neil Eliot (Staff)" userId="d88f6983-9de6-44c4-82dd-14862e1c78b0" providerId="ADAL" clId="{9965A970-B8D2-45F3-AB2A-5E4D8C48EB1B}" dt="2024-12-04T14:19:16.635" v="758" actId="403"/>
          <ac:spMkLst>
            <pc:docMk/>
            <pc:sldMk cId="3447752316" sldId="291"/>
            <ac:spMk id="8" creationId="{9DB44364-4C8D-7C93-C028-00820AA10CD5}"/>
          </ac:spMkLst>
        </pc:spChg>
        <pc:spChg chg="mod">
          <ac:chgData name="Neil Eliot (Staff)" userId="d88f6983-9de6-44c4-82dd-14862e1c78b0" providerId="ADAL" clId="{9965A970-B8D2-45F3-AB2A-5E4D8C48EB1B}" dt="2024-12-06T15:42:40.297" v="5257" actId="1035"/>
          <ac:spMkLst>
            <pc:docMk/>
            <pc:sldMk cId="3447752316" sldId="291"/>
            <ac:spMk id="10" creationId="{67DF5CC3-18FD-D201-8150-CA7104745A79}"/>
          </ac:spMkLst>
        </pc:spChg>
        <pc:picChg chg="mod">
          <ac:chgData name="Neil Eliot (Staff)" userId="d88f6983-9de6-44c4-82dd-14862e1c78b0" providerId="ADAL" clId="{9965A970-B8D2-45F3-AB2A-5E4D8C48EB1B}" dt="2024-12-06T15:42:32.524" v="5253" actId="1036"/>
          <ac:picMkLst>
            <pc:docMk/>
            <pc:sldMk cId="3447752316" sldId="291"/>
            <ac:picMk id="2052" creationId="{6D26A317-B0D9-36BB-01F6-C4C3328AB1E5}"/>
          </ac:picMkLst>
        </pc:picChg>
      </pc:sldChg>
      <pc:sldChg chg="delSp del">
        <pc:chgData name="Neil Eliot (Staff)" userId="d88f6983-9de6-44c4-82dd-14862e1c78b0" providerId="ADAL" clId="{9965A970-B8D2-45F3-AB2A-5E4D8C48EB1B}" dt="2024-12-04T09:17:54.873" v="8" actId="2696"/>
        <pc:sldMkLst>
          <pc:docMk/>
          <pc:sldMk cId="1496707484" sldId="292"/>
        </pc:sldMkLst>
      </pc:sldChg>
      <pc:sldChg chg="addSp delSp modSp new mod">
        <pc:chgData name="Neil Eliot (Staff)" userId="d88f6983-9de6-44c4-82dd-14862e1c78b0" providerId="ADAL" clId="{9965A970-B8D2-45F3-AB2A-5E4D8C48EB1B}" dt="2024-12-04T14:17:03.898" v="731" actId="1076"/>
        <pc:sldMkLst>
          <pc:docMk/>
          <pc:sldMk cId="1563944241" sldId="292"/>
        </pc:sldMkLst>
      </pc:sldChg>
      <pc:sldChg chg="addSp modSp new mod">
        <pc:chgData name="Neil Eliot (Staff)" userId="d88f6983-9de6-44c4-82dd-14862e1c78b0" providerId="ADAL" clId="{9965A970-B8D2-45F3-AB2A-5E4D8C48EB1B}" dt="2024-12-04T14:16:25.366" v="721" actId="1076"/>
        <pc:sldMkLst>
          <pc:docMk/>
          <pc:sldMk cId="2576628178" sldId="293"/>
        </pc:sldMkLst>
      </pc:sldChg>
      <pc:sldChg chg="addSp delSp modSp new mod">
        <pc:chgData name="Neil Eliot (Staff)" userId="d88f6983-9de6-44c4-82dd-14862e1c78b0" providerId="ADAL" clId="{9965A970-B8D2-45F3-AB2A-5E4D8C48EB1B}" dt="2024-12-04T14:20:07.505" v="771" actId="404"/>
        <pc:sldMkLst>
          <pc:docMk/>
          <pc:sldMk cId="3700352142" sldId="294"/>
        </pc:sldMkLst>
      </pc:sldChg>
      <pc:sldChg chg="addSp delSp modSp new mod">
        <pc:chgData name="Neil Eliot (Staff)" userId="d88f6983-9de6-44c4-82dd-14862e1c78b0" providerId="ADAL" clId="{9965A970-B8D2-45F3-AB2A-5E4D8C48EB1B}" dt="2024-12-04T14:26:29.924" v="924" actId="1076"/>
        <pc:sldMkLst>
          <pc:docMk/>
          <pc:sldMk cId="3571110180" sldId="295"/>
        </pc:sldMkLst>
      </pc:sldChg>
      <pc:sldChg chg="addSp delSp modSp new mod">
        <pc:chgData name="Neil Eliot (Staff)" userId="d88f6983-9de6-44c4-82dd-14862e1c78b0" providerId="ADAL" clId="{9965A970-B8D2-45F3-AB2A-5E4D8C48EB1B}" dt="2024-12-07T06:27:25" v="5546" actId="14100"/>
        <pc:sldMkLst>
          <pc:docMk/>
          <pc:sldMk cId="146694826" sldId="296"/>
        </pc:sldMkLst>
      </pc:sldChg>
      <pc:sldChg chg="addSp modSp new mod">
        <pc:chgData name="Neil Eliot (Staff)" userId="d88f6983-9de6-44c4-82dd-14862e1c78b0" providerId="ADAL" clId="{9965A970-B8D2-45F3-AB2A-5E4D8C48EB1B}" dt="2024-12-04T14:28:17.200" v="947" actId="123"/>
        <pc:sldMkLst>
          <pc:docMk/>
          <pc:sldMk cId="2691030215" sldId="297"/>
        </pc:sldMkLst>
      </pc:sldChg>
      <pc:sldChg chg="new del">
        <pc:chgData name="Neil Eliot (Staff)" userId="d88f6983-9de6-44c4-82dd-14862e1c78b0" providerId="ADAL" clId="{9965A970-B8D2-45F3-AB2A-5E4D8C48EB1B}" dt="2024-12-04T14:29:02.784" v="952" actId="2696"/>
        <pc:sldMkLst>
          <pc:docMk/>
          <pc:sldMk cId="2922531398" sldId="298"/>
        </pc:sldMkLst>
      </pc:sldChg>
      <pc:sldChg chg="addSp modSp new mod">
        <pc:chgData name="Neil Eliot (Staff)" userId="d88f6983-9de6-44c4-82dd-14862e1c78b0" providerId="ADAL" clId="{9965A970-B8D2-45F3-AB2A-5E4D8C48EB1B}" dt="2024-12-04T14:35:00.932" v="1064" actId="14100"/>
        <pc:sldMkLst>
          <pc:docMk/>
          <pc:sldMk cId="226364488" sldId="299"/>
        </pc:sldMkLst>
      </pc:sldChg>
      <pc:sldChg chg="addSp modSp new mod">
        <pc:chgData name="Neil Eliot (Staff)" userId="d88f6983-9de6-44c4-82dd-14862e1c78b0" providerId="ADAL" clId="{9965A970-B8D2-45F3-AB2A-5E4D8C48EB1B}" dt="2024-12-04T15:02:11.063" v="1482" actId="1076"/>
        <pc:sldMkLst>
          <pc:docMk/>
          <pc:sldMk cId="806801593" sldId="300"/>
        </pc:sldMkLst>
      </pc:sldChg>
      <pc:sldChg chg="addSp modSp new mod">
        <pc:chgData name="Neil Eliot (Staff)" userId="d88f6983-9de6-44c4-82dd-14862e1c78b0" providerId="ADAL" clId="{9965A970-B8D2-45F3-AB2A-5E4D8C48EB1B}" dt="2024-12-04T15:30:14.886" v="2262" actId="123"/>
        <pc:sldMkLst>
          <pc:docMk/>
          <pc:sldMk cId="1894023779" sldId="301"/>
        </pc:sldMkLst>
      </pc:sldChg>
      <pc:sldChg chg="addSp modSp new mod">
        <pc:chgData name="Neil Eliot (Staff)" userId="d88f6983-9de6-44c4-82dd-14862e1c78b0" providerId="ADAL" clId="{9965A970-B8D2-45F3-AB2A-5E4D8C48EB1B}" dt="2024-12-04T15:30:11.551" v="2261" actId="123"/>
        <pc:sldMkLst>
          <pc:docMk/>
          <pc:sldMk cId="2470370203" sldId="302"/>
        </pc:sldMkLst>
      </pc:sldChg>
      <pc:sldChg chg="addSp delSp modSp new mod">
        <pc:chgData name="Neil Eliot (Staff)" userId="d88f6983-9de6-44c4-82dd-14862e1c78b0" providerId="ADAL" clId="{9965A970-B8D2-45F3-AB2A-5E4D8C48EB1B}" dt="2024-12-04T15:33:45.910" v="2479" actId="1036"/>
        <pc:sldMkLst>
          <pc:docMk/>
          <pc:sldMk cId="171599515" sldId="303"/>
        </pc:sldMkLst>
      </pc:sldChg>
      <pc:sldChg chg="addSp modSp new mod">
        <pc:chgData name="Neil Eliot (Staff)" userId="d88f6983-9de6-44c4-82dd-14862e1c78b0" providerId="ADAL" clId="{9965A970-B8D2-45F3-AB2A-5E4D8C48EB1B}" dt="2024-12-04T15:33:16.891" v="2471" actId="20577"/>
        <pc:sldMkLst>
          <pc:docMk/>
          <pc:sldMk cId="2328751690" sldId="304"/>
        </pc:sldMkLst>
      </pc:sldChg>
      <pc:sldChg chg="addSp modSp new mod">
        <pc:chgData name="Neil Eliot (Staff)" userId="d88f6983-9de6-44c4-82dd-14862e1c78b0" providerId="ADAL" clId="{9965A970-B8D2-45F3-AB2A-5E4D8C48EB1B}" dt="2024-12-04T15:38:20.455" v="2961" actId="1076"/>
        <pc:sldMkLst>
          <pc:docMk/>
          <pc:sldMk cId="1889485136" sldId="305"/>
        </pc:sldMkLst>
      </pc:sldChg>
      <pc:sldChg chg="addSp modSp new mod">
        <pc:chgData name="Neil Eliot (Staff)" userId="d88f6983-9de6-44c4-82dd-14862e1c78b0" providerId="ADAL" clId="{9965A970-B8D2-45F3-AB2A-5E4D8C48EB1B}" dt="2024-12-04T15:41:00.824" v="3233" actId="1076"/>
        <pc:sldMkLst>
          <pc:docMk/>
          <pc:sldMk cId="1715671232" sldId="306"/>
        </pc:sldMkLst>
      </pc:sldChg>
      <pc:sldChg chg="addSp delSp modSp new mod">
        <pc:chgData name="Neil Eliot (Staff)" userId="d88f6983-9de6-44c4-82dd-14862e1c78b0" providerId="ADAL" clId="{9965A970-B8D2-45F3-AB2A-5E4D8C48EB1B}" dt="2024-12-04T15:47:03.717" v="3531" actId="14100"/>
        <pc:sldMkLst>
          <pc:docMk/>
          <pc:sldMk cId="1252757916" sldId="307"/>
        </pc:sldMkLst>
      </pc:sldChg>
      <pc:sldChg chg="add del">
        <pc:chgData name="Neil Eliot (Staff)" userId="d88f6983-9de6-44c4-82dd-14862e1c78b0" providerId="ADAL" clId="{9965A970-B8D2-45F3-AB2A-5E4D8C48EB1B}" dt="2024-12-04T15:40:42.856" v="3231"/>
        <pc:sldMkLst>
          <pc:docMk/>
          <pc:sldMk cId="4062892831" sldId="307"/>
        </pc:sldMkLst>
      </pc:sldChg>
      <pc:sldChg chg="addSp delSp modSp new del mod">
        <pc:chgData name="Neil Eliot (Staff)" userId="d88f6983-9de6-44c4-82dd-14862e1c78b0" providerId="ADAL" clId="{9965A970-B8D2-45F3-AB2A-5E4D8C48EB1B}" dt="2024-12-04T17:22:22.284" v="3806" actId="2696"/>
        <pc:sldMkLst>
          <pc:docMk/>
          <pc:sldMk cId="2057262319" sldId="308"/>
        </pc:sldMkLst>
      </pc:sldChg>
      <pc:sldChg chg="add del">
        <pc:chgData name="Neil Eliot (Staff)" userId="d88f6983-9de6-44c4-82dd-14862e1c78b0" providerId="ADAL" clId="{9965A970-B8D2-45F3-AB2A-5E4D8C48EB1B}" dt="2024-12-04T15:49:17.036" v="3583"/>
        <pc:sldMkLst>
          <pc:docMk/>
          <pc:sldMk cId="1150769545" sldId="309"/>
        </pc:sldMkLst>
      </pc:sldChg>
      <pc:sldChg chg="addSp delSp modSp new mod">
        <pc:chgData name="Neil Eliot (Staff)" userId="d88f6983-9de6-44c4-82dd-14862e1c78b0" providerId="ADAL" clId="{9965A970-B8D2-45F3-AB2A-5E4D8C48EB1B}" dt="2024-12-04T17:30:08.069" v="4069" actId="14100"/>
        <pc:sldMkLst>
          <pc:docMk/>
          <pc:sldMk cId="4144156704" sldId="309"/>
        </pc:sldMkLst>
      </pc:sldChg>
      <pc:sldChg chg="addSp delSp modSp new mod">
        <pc:chgData name="Neil Eliot (Staff)" userId="d88f6983-9de6-44c4-82dd-14862e1c78b0" providerId="ADAL" clId="{9965A970-B8D2-45F3-AB2A-5E4D8C48EB1B}" dt="2024-12-04T17:37:21.086" v="4218" actId="113"/>
        <pc:sldMkLst>
          <pc:docMk/>
          <pc:sldMk cId="3950377908" sldId="310"/>
        </pc:sldMkLst>
      </pc:sldChg>
      <pc:sldChg chg="addSp modSp new mod">
        <pc:chgData name="Neil Eliot (Staff)" userId="d88f6983-9de6-44c4-82dd-14862e1c78b0" providerId="ADAL" clId="{9965A970-B8D2-45F3-AB2A-5E4D8C48EB1B}" dt="2024-12-04T17:43:17.655" v="4585" actId="20577"/>
        <pc:sldMkLst>
          <pc:docMk/>
          <pc:sldMk cId="3833675356" sldId="311"/>
        </pc:sldMkLst>
      </pc:sldChg>
      <pc:sldChg chg="addSp delSp modSp new mod">
        <pc:chgData name="Neil Eliot (Staff)" userId="d88f6983-9de6-44c4-82dd-14862e1c78b0" providerId="ADAL" clId="{9965A970-B8D2-45F3-AB2A-5E4D8C48EB1B}" dt="2024-12-07T06:55:44.458" v="6594" actId="1036"/>
        <pc:sldMkLst>
          <pc:docMk/>
          <pc:sldMk cId="2427739210" sldId="312"/>
        </pc:sldMkLst>
      </pc:sldChg>
      <pc:sldChg chg="addSp delSp modSp new mod">
        <pc:chgData name="Neil Eliot (Staff)" userId="d88f6983-9de6-44c4-82dd-14862e1c78b0" providerId="ADAL" clId="{9965A970-B8D2-45F3-AB2A-5E4D8C48EB1B}" dt="2024-12-04T19:01:57.543" v="5247" actId="1076"/>
        <pc:sldMkLst>
          <pc:docMk/>
          <pc:sldMk cId="1965316178" sldId="313"/>
        </pc:sldMkLst>
        <pc:spChg chg="add mod">
          <ac:chgData name="Neil Eliot (Staff)" userId="d88f6983-9de6-44c4-82dd-14862e1c78b0" providerId="ADAL" clId="{9965A970-B8D2-45F3-AB2A-5E4D8C48EB1B}" dt="2024-12-04T19:01:52.561" v="5246" actId="6549"/>
          <ac:spMkLst>
            <pc:docMk/>
            <pc:sldMk cId="1965316178" sldId="313"/>
            <ac:spMk id="2" creationId="{D029960C-8CA2-F8ED-B0C1-B27F5E6FFB8F}"/>
          </ac:spMkLst>
        </pc:spChg>
      </pc:sldChg>
      <pc:sldChg chg="addSp delSp modSp new mod">
        <pc:chgData name="Neil Eliot (Staff)" userId="d88f6983-9de6-44c4-82dd-14862e1c78b0" providerId="ADAL" clId="{9965A970-B8D2-45F3-AB2A-5E4D8C48EB1B}" dt="2024-12-07T06:28:03.690" v="5587" actId="20577"/>
        <pc:sldMkLst>
          <pc:docMk/>
          <pc:sldMk cId="4173041165" sldId="314"/>
        </pc:sldMkLst>
      </pc:sldChg>
      <pc:sldChg chg="addSp delSp modSp new mod">
        <pc:chgData name="Neil Eliot (Staff)" userId="d88f6983-9de6-44c4-82dd-14862e1c78b0" providerId="ADAL" clId="{9965A970-B8D2-45F3-AB2A-5E4D8C48EB1B}" dt="2024-12-07T06:49:48.073" v="6383" actId="1036"/>
        <pc:sldMkLst>
          <pc:docMk/>
          <pc:sldMk cId="2735188844" sldId="315"/>
        </pc:sldMkLst>
      </pc:sldChg>
      <pc:sldChg chg="addSp delSp modSp new mod">
        <pc:chgData name="Neil Eliot (Staff)" userId="d88f6983-9de6-44c4-82dd-14862e1c78b0" providerId="ADAL" clId="{9965A970-B8D2-45F3-AB2A-5E4D8C48EB1B}" dt="2024-12-17T07:17:02.803" v="6610" actId="692"/>
        <pc:sldMkLst>
          <pc:docMk/>
          <pc:sldMk cId="3769661740" sldId="316"/>
        </pc:sldMkLst>
      </pc:sldChg>
      <pc:sldMasterChg chg="delSp modSldLayout">
        <pc:chgData name="Neil Eliot (Staff)" userId="d88f6983-9de6-44c4-82dd-14862e1c78b0" providerId="ADAL" clId="{9965A970-B8D2-45F3-AB2A-5E4D8C48EB1B}" dt="2024-12-04T18:14:06.750" v="5184"/>
        <pc:sldMasterMkLst>
          <pc:docMk/>
          <pc:sldMasterMk cId="1884217909" sldId="2147483666"/>
        </pc:sldMasterMkLst>
        <pc:sldLayoutChg chg="delSp">
          <pc:chgData name="Neil Eliot (Staff)" userId="d88f6983-9de6-44c4-82dd-14862e1c78b0" providerId="ADAL" clId="{9965A970-B8D2-45F3-AB2A-5E4D8C48EB1B}" dt="2024-12-04T14:14:10.219" v="697" actId="478"/>
          <pc:sldLayoutMkLst>
            <pc:docMk/>
            <pc:sldMasterMk cId="1884217909" sldId="2147483666"/>
            <pc:sldLayoutMk cId="3567500181" sldId="2147483667"/>
          </pc:sldLayoutMkLst>
        </pc:sldLayoutChg>
        <pc:sldLayoutChg chg="addSp delSp modSp mod setBg">
          <pc:chgData name="Neil Eliot (Staff)" userId="d88f6983-9de6-44c4-82dd-14862e1c78b0" providerId="ADAL" clId="{9965A970-B8D2-45F3-AB2A-5E4D8C48EB1B}" dt="2024-12-04T18:14:06.750" v="5184"/>
          <pc:sldLayoutMkLst>
            <pc:docMk/>
            <pc:sldMasterMk cId="1884217909" sldId="2147483666"/>
            <pc:sldLayoutMk cId="3649361688" sldId="2147483677"/>
          </pc:sldLayoutMkLst>
          <pc:picChg chg="add mod">
            <ac:chgData name="Neil Eliot (Staff)" userId="d88f6983-9de6-44c4-82dd-14862e1c78b0" providerId="ADAL" clId="{9965A970-B8D2-45F3-AB2A-5E4D8C48EB1B}" dt="2024-12-04T18:14:06.750" v="5184"/>
            <ac:picMkLst>
              <pc:docMk/>
              <pc:sldMasterMk cId="1884217909" sldId="2147483666"/>
              <pc:sldLayoutMk cId="3649361688" sldId="2147483677"/>
              <ac:picMk id="2" creationId="{17341D8A-4090-E77E-6DD6-211ED42BD3FF}"/>
            </ac:picMkLst>
          </pc:picChg>
        </pc:sldLayoutChg>
        <pc:sldLayoutChg chg="delSp">
          <pc:chgData name="Neil Eliot (Staff)" userId="d88f6983-9de6-44c4-82dd-14862e1c78b0" providerId="ADAL" clId="{9965A970-B8D2-45F3-AB2A-5E4D8C48EB1B}" dt="2024-12-04T14:13:34.030" v="695" actId="478"/>
          <pc:sldLayoutMkLst>
            <pc:docMk/>
            <pc:sldMasterMk cId="1884217909" sldId="2147483666"/>
            <pc:sldLayoutMk cId="976266757" sldId="2147483679"/>
          </pc:sldLayoutMkLst>
        </pc:sldLayoutChg>
        <pc:sldLayoutChg chg="addSp modSp">
          <pc:chgData name="Neil Eliot (Staff)" userId="d88f6983-9de6-44c4-82dd-14862e1c78b0" providerId="ADAL" clId="{9965A970-B8D2-45F3-AB2A-5E4D8C48EB1B}" dt="2024-12-04T09:16:54.698" v="4"/>
          <pc:sldLayoutMkLst>
            <pc:docMk/>
            <pc:sldMasterMk cId="1884217909" sldId="2147483666"/>
            <pc:sldLayoutMk cId="4037878406" sldId="2147483683"/>
          </pc:sldLayoutMkLst>
          <pc:picChg chg="add mod">
            <ac:chgData name="Neil Eliot (Staff)" userId="d88f6983-9de6-44c4-82dd-14862e1c78b0" providerId="ADAL" clId="{9965A970-B8D2-45F3-AB2A-5E4D8C48EB1B}" dt="2024-12-04T09:16:54.698" v="4"/>
            <ac:picMkLst>
              <pc:docMk/>
              <pc:sldMasterMk cId="1884217909" sldId="2147483666"/>
              <pc:sldLayoutMk cId="4037878406" sldId="2147483683"/>
              <ac:picMk id="3" creationId="{C5CA8681-09D2-CCF6-46D9-F1C868F1B303}"/>
            </ac:picMkLst>
          </pc:picChg>
        </pc:sldLayoutChg>
      </pc:sldMasterChg>
    </pc:docChg>
  </pc:docChgLst>
  <pc:docChgLst>
    <pc:chgData name="Neil Eliot (Staff)" userId="d88f6983-9de6-44c4-82dd-14862e1c78b0" providerId="ADAL" clId="{DC2869F4-D636-4DB5-A305-5DDD792C6539}"/>
    <pc:docChg chg="undo custSel addSld delSld modSld sldOrd modMainMaster">
      <pc:chgData name="Neil Eliot (Staff)" userId="d88f6983-9de6-44c4-82dd-14862e1c78b0" providerId="ADAL" clId="{DC2869F4-D636-4DB5-A305-5DDD792C6539}" dt="2025-01-17T12:39:42.106" v="4416" actId="108"/>
      <pc:docMkLst>
        <pc:docMk/>
      </pc:docMkLst>
      <pc:sldChg chg="addSp delSp modSp mod">
        <pc:chgData name="Neil Eliot (Staff)" userId="d88f6983-9de6-44c4-82dd-14862e1c78b0" providerId="ADAL" clId="{DC2869F4-D636-4DB5-A305-5DDD792C6539}" dt="2025-01-15T21:04:20.077" v="254" actId="108"/>
        <pc:sldMkLst>
          <pc:docMk/>
          <pc:sldMk cId="2177232734" sldId="290"/>
        </pc:sldMkLst>
        <pc:spChg chg="add mod">
          <ac:chgData name="Neil Eliot (Staff)" userId="d88f6983-9de6-44c4-82dd-14862e1c78b0" providerId="ADAL" clId="{DC2869F4-D636-4DB5-A305-5DDD792C6539}" dt="2025-01-15T20:58:32.029" v="251" actId="20577"/>
          <ac:spMkLst>
            <pc:docMk/>
            <pc:sldMk cId="2177232734" sldId="290"/>
            <ac:spMk id="2" creationId="{E1DF6B5B-D991-24B1-2E50-D3DA451585BF}"/>
          </ac:spMkLst>
        </pc:spChg>
        <pc:spChg chg="mod">
          <ac:chgData name="Neil Eliot (Staff)" userId="d88f6983-9de6-44c4-82dd-14862e1c78b0" providerId="ADAL" clId="{DC2869F4-D636-4DB5-A305-5DDD792C6539}" dt="2025-01-15T20:52:44.257" v="39" actId="6549"/>
          <ac:spMkLst>
            <pc:docMk/>
            <pc:sldMk cId="2177232734" sldId="290"/>
            <ac:spMk id="4" creationId="{5E3BC11E-5F24-540B-88FF-7C0FE27E680A}"/>
          </ac:spMkLst>
        </pc:spChg>
        <pc:spChg chg="mod">
          <ac:chgData name="Neil Eliot (Staff)" userId="d88f6983-9de6-44c4-82dd-14862e1c78b0" providerId="ADAL" clId="{DC2869F4-D636-4DB5-A305-5DDD792C6539}" dt="2025-01-15T20:57:25.291" v="210" actId="20577"/>
          <ac:spMkLst>
            <pc:docMk/>
            <pc:sldMk cId="2177232734" sldId="290"/>
            <ac:spMk id="5" creationId="{8FD51D0B-FCD2-50D4-F462-0B2EEF89C9AD}"/>
          </ac:spMkLst>
        </pc:spChg>
      </pc:sldChg>
      <pc:sldChg chg="delSp modSp mod">
        <pc:chgData name="Neil Eliot (Staff)" userId="d88f6983-9de6-44c4-82dd-14862e1c78b0" providerId="ADAL" clId="{DC2869F4-D636-4DB5-A305-5DDD792C6539}" dt="2025-01-16T13:47:48.763" v="304" actId="2711"/>
        <pc:sldMkLst>
          <pc:docMk/>
          <pc:sldMk cId="3447752316" sldId="291"/>
        </pc:sldMkLst>
        <pc:spChg chg="mod">
          <ac:chgData name="Neil Eliot (Staff)" userId="d88f6983-9de6-44c4-82dd-14862e1c78b0" providerId="ADAL" clId="{DC2869F4-D636-4DB5-A305-5DDD792C6539}" dt="2025-01-16T13:47:48.763" v="304" actId="2711"/>
          <ac:spMkLst>
            <pc:docMk/>
            <pc:sldMk cId="3447752316" sldId="291"/>
            <ac:spMk id="2" creationId="{28F200E0-28C6-322F-1FB8-D25953A9F403}"/>
          </ac:spMkLst>
        </pc:spChg>
        <pc:spChg chg="mod">
          <ac:chgData name="Neil Eliot (Staff)" userId="d88f6983-9de6-44c4-82dd-14862e1c78b0" providerId="ADAL" clId="{DC2869F4-D636-4DB5-A305-5DDD792C6539}" dt="2025-01-15T21:06:24.922" v="292" actId="113"/>
          <ac:spMkLst>
            <pc:docMk/>
            <pc:sldMk cId="3447752316" sldId="291"/>
            <ac:spMk id="10" creationId="{67DF5CC3-18FD-D201-8150-CA7104745A79}"/>
          </ac:spMkLst>
        </pc:spChg>
        <pc:picChg chg="mod">
          <ac:chgData name="Neil Eliot (Staff)" userId="d88f6983-9de6-44c4-82dd-14862e1c78b0" providerId="ADAL" clId="{DC2869F4-D636-4DB5-A305-5DDD792C6539}" dt="2025-01-15T21:05:09.167" v="259" actId="688"/>
          <ac:picMkLst>
            <pc:docMk/>
            <pc:sldMk cId="3447752316" sldId="291"/>
            <ac:picMk id="9" creationId="{2CC3A31E-ED11-9191-FB46-BE26303C059E}"/>
          </ac:picMkLst>
        </pc:picChg>
        <pc:picChg chg="mod">
          <ac:chgData name="Neil Eliot (Staff)" userId="d88f6983-9de6-44c4-82dd-14862e1c78b0" providerId="ADAL" clId="{DC2869F4-D636-4DB5-A305-5DDD792C6539}" dt="2025-01-15T21:05:04.206" v="257" actId="14100"/>
          <ac:picMkLst>
            <pc:docMk/>
            <pc:sldMk cId="3447752316" sldId="291"/>
            <ac:picMk id="12" creationId="{0582C3E6-D2BE-CA80-F889-EE974004684E}"/>
          </ac:picMkLst>
        </pc:picChg>
        <pc:picChg chg="mod">
          <ac:chgData name="Neil Eliot (Staff)" userId="d88f6983-9de6-44c4-82dd-14862e1c78b0" providerId="ADAL" clId="{DC2869F4-D636-4DB5-A305-5DDD792C6539}" dt="2025-01-15T21:05:11.690" v="260" actId="1076"/>
          <ac:picMkLst>
            <pc:docMk/>
            <pc:sldMk cId="3447752316" sldId="291"/>
            <ac:picMk id="2052" creationId="{6D26A317-B0D9-36BB-01F6-C4C3328AB1E5}"/>
          </ac:picMkLst>
        </pc:picChg>
      </pc:sldChg>
      <pc:sldChg chg="addSp delSp modSp mod">
        <pc:chgData name="Neil Eliot (Staff)" userId="d88f6983-9de6-44c4-82dd-14862e1c78b0" providerId="ADAL" clId="{DC2869F4-D636-4DB5-A305-5DDD792C6539}" dt="2025-01-17T12:38:01.222" v="4409" actId="478"/>
        <pc:sldMkLst>
          <pc:docMk/>
          <pc:sldMk cId="1965316178" sldId="313"/>
        </pc:sldMkLst>
        <pc:spChg chg="add mod">
          <ac:chgData name="Neil Eliot (Staff)" userId="d88f6983-9de6-44c4-82dd-14862e1c78b0" providerId="ADAL" clId="{DC2869F4-D636-4DB5-A305-5DDD792C6539}" dt="2025-01-17T12:37:35.169" v="4408"/>
          <ac:spMkLst>
            <pc:docMk/>
            <pc:sldMk cId="1965316178" sldId="313"/>
            <ac:spMk id="3" creationId="{97DC29F0-848C-8E4F-461A-F08D408C03A8}"/>
          </ac:spMkLst>
        </pc:spChg>
        <pc:spChg chg="add mod">
          <ac:chgData name="Neil Eliot (Staff)" userId="d88f6983-9de6-44c4-82dd-14862e1c78b0" providerId="ADAL" clId="{DC2869F4-D636-4DB5-A305-5DDD792C6539}" dt="2025-01-17T12:37:35.169" v="4408"/>
          <ac:spMkLst>
            <pc:docMk/>
            <pc:sldMk cId="1965316178" sldId="313"/>
            <ac:spMk id="7" creationId="{FD24C031-0B89-5063-52C9-58A447D3774D}"/>
          </ac:spMkLst>
        </pc:spChg>
        <pc:spChg chg="add mod">
          <ac:chgData name="Neil Eliot (Staff)" userId="d88f6983-9de6-44c4-82dd-14862e1c78b0" providerId="ADAL" clId="{DC2869F4-D636-4DB5-A305-5DDD792C6539}" dt="2025-01-17T12:37:35.169" v="4408"/>
          <ac:spMkLst>
            <pc:docMk/>
            <pc:sldMk cId="1965316178" sldId="313"/>
            <ac:spMk id="8" creationId="{E29EC79C-6A83-925A-29A7-980B191DB0A4}"/>
          </ac:spMkLst>
        </pc:spChg>
        <pc:spChg chg="add mod">
          <ac:chgData name="Neil Eliot (Staff)" userId="d88f6983-9de6-44c4-82dd-14862e1c78b0" providerId="ADAL" clId="{DC2869F4-D636-4DB5-A305-5DDD792C6539}" dt="2025-01-17T12:37:35.169" v="4408"/>
          <ac:spMkLst>
            <pc:docMk/>
            <pc:sldMk cId="1965316178" sldId="313"/>
            <ac:spMk id="11" creationId="{E9B65508-B7A6-6603-93AF-8BEDB94D2DDC}"/>
          </ac:spMkLst>
        </pc:spChg>
        <pc:picChg chg="add mod">
          <ac:chgData name="Neil Eliot (Staff)" userId="d88f6983-9de6-44c4-82dd-14862e1c78b0" providerId="ADAL" clId="{DC2869F4-D636-4DB5-A305-5DDD792C6539}" dt="2025-01-17T12:37:35.169" v="4408"/>
          <ac:picMkLst>
            <pc:docMk/>
            <pc:sldMk cId="1965316178" sldId="313"/>
            <ac:picMk id="5" creationId="{1062BF68-34BC-0B87-8F25-88F0C226C6E8}"/>
          </ac:picMkLst>
        </pc:picChg>
        <pc:picChg chg="add mod">
          <ac:chgData name="Neil Eliot (Staff)" userId="d88f6983-9de6-44c4-82dd-14862e1c78b0" providerId="ADAL" clId="{DC2869F4-D636-4DB5-A305-5DDD792C6539}" dt="2025-01-17T12:37:35.169" v="4408"/>
          <ac:picMkLst>
            <pc:docMk/>
            <pc:sldMk cId="1965316178" sldId="313"/>
            <ac:picMk id="9" creationId="{621DF08B-7389-E382-0CF4-CBEFA6ECFC76}"/>
          </ac:picMkLst>
        </pc:picChg>
        <pc:picChg chg="add mod">
          <ac:chgData name="Neil Eliot (Staff)" userId="d88f6983-9de6-44c4-82dd-14862e1c78b0" providerId="ADAL" clId="{DC2869F4-D636-4DB5-A305-5DDD792C6539}" dt="2025-01-17T12:37:35.169" v="4408"/>
          <ac:picMkLst>
            <pc:docMk/>
            <pc:sldMk cId="1965316178" sldId="313"/>
            <ac:picMk id="10" creationId="{D7B2CDC8-A22D-D35B-24F0-37EC3D7C6526}"/>
          </ac:picMkLst>
        </pc:picChg>
      </pc:sldChg>
      <pc:sldChg chg="addSp delSp modSp mod">
        <pc:chgData name="Neil Eliot (Staff)" userId="d88f6983-9de6-44c4-82dd-14862e1c78b0" providerId="ADAL" clId="{DC2869F4-D636-4DB5-A305-5DDD792C6539}" dt="2025-01-16T13:53:37.283" v="309" actId="108"/>
        <pc:sldMkLst>
          <pc:docMk/>
          <pc:sldMk cId="1560403294" sldId="317"/>
        </pc:sldMkLst>
        <pc:spChg chg="mod">
          <ac:chgData name="Neil Eliot (Staff)" userId="d88f6983-9de6-44c4-82dd-14862e1c78b0" providerId="ADAL" clId="{DC2869F4-D636-4DB5-A305-5DDD792C6539}" dt="2025-01-16T13:47:29.539" v="302" actId="2711"/>
          <ac:spMkLst>
            <pc:docMk/>
            <pc:sldMk cId="1560403294" sldId="317"/>
            <ac:spMk id="4" creationId="{58A4B00C-0646-9777-95D2-EA7B63A1F9A8}"/>
          </ac:spMkLst>
        </pc:spChg>
      </pc:sldChg>
      <pc:sldChg chg="addSp delSp modSp mod">
        <pc:chgData name="Neil Eliot (Staff)" userId="d88f6983-9de6-44c4-82dd-14862e1c78b0" providerId="ADAL" clId="{DC2869F4-D636-4DB5-A305-5DDD792C6539}" dt="2025-01-16T13:55:25.458" v="320" actId="1035"/>
        <pc:sldMkLst>
          <pc:docMk/>
          <pc:sldMk cId="1437370022" sldId="321"/>
        </pc:sldMkLst>
        <pc:spChg chg="mod">
          <ac:chgData name="Neil Eliot (Staff)" userId="d88f6983-9de6-44c4-82dd-14862e1c78b0" providerId="ADAL" clId="{DC2869F4-D636-4DB5-A305-5DDD792C6539}" dt="2025-01-16T13:55:13.439" v="314" actId="1076"/>
          <ac:spMkLst>
            <pc:docMk/>
            <pc:sldMk cId="1437370022" sldId="321"/>
            <ac:spMk id="11" creationId="{0FBF7BB4-B593-4440-FE8D-9F7B233935C0}"/>
          </ac:spMkLst>
        </pc:spChg>
        <pc:picChg chg="mod">
          <ac:chgData name="Neil Eliot (Staff)" userId="d88f6983-9de6-44c4-82dd-14862e1c78b0" providerId="ADAL" clId="{DC2869F4-D636-4DB5-A305-5DDD792C6539}" dt="2025-01-16T13:55:21.446" v="316" actId="1036"/>
          <ac:picMkLst>
            <pc:docMk/>
            <pc:sldMk cId="1437370022" sldId="321"/>
            <ac:picMk id="3" creationId="{7772E97D-F47F-BD67-991F-4A045478B77C}"/>
          </ac:picMkLst>
        </pc:picChg>
      </pc:sldChg>
      <pc:sldChg chg="addSp delSp modSp mod">
        <pc:chgData name="Neil Eliot (Staff)" userId="d88f6983-9de6-44c4-82dd-14862e1c78b0" providerId="ADAL" clId="{DC2869F4-D636-4DB5-A305-5DDD792C6539}" dt="2025-01-16T13:58:49.567" v="331" actId="33524"/>
        <pc:sldMkLst>
          <pc:docMk/>
          <pc:sldMk cId="2724802085" sldId="322"/>
        </pc:sldMkLst>
        <pc:spChg chg="mod">
          <ac:chgData name="Neil Eliot (Staff)" userId="d88f6983-9de6-44c4-82dd-14862e1c78b0" providerId="ADAL" clId="{DC2869F4-D636-4DB5-A305-5DDD792C6539}" dt="2025-01-16T13:58:49.567" v="331" actId="33524"/>
          <ac:spMkLst>
            <pc:docMk/>
            <pc:sldMk cId="2724802085" sldId="322"/>
            <ac:spMk id="11" creationId="{2DAA415A-41AC-B650-18BA-A5EC6F205FD0}"/>
          </ac:spMkLst>
        </pc:spChg>
        <pc:spChg chg="mod">
          <ac:chgData name="Neil Eliot (Staff)" userId="d88f6983-9de6-44c4-82dd-14862e1c78b0" providerId="ADAL" clId="{DC2869F4-D636-4DB5-A305-5DDD792C6539}" dt="2025-01-16T13:58:29.181" v="330" actId="1076"/>
          <ac:spMkLst>
            <pc:docMk/>
            <pc:sldMk cId="2724802085" sldId="322"/>
            <ac:spMk id="18" creationId="{01C3F6AC-73F1-F6DE-D1E9-7C274BD29959}"/>
          </ac:spMkLst>
        </pc:spChg>
      </pc:sldChg>
      <pc:sldChg chg="addSp delSp modSp del mod">
        <pc:chgData name="Neil Eliot (Staff)" userId="d88f6983-9de6-44c4-82dd-14862e1c78b0" providerId="ADAL" clId="{DC2869F4-D636-4DB5-A305-5DDD792C6539}" dt="2025-01-17T12:09:27.396" v="3459" actId="2696"/>
        <pc:sldMkLst>
          <pc:docMk/>
          <pc:sldMk cId="3090276657" sldId="323"/>
        </pc:sldMkLst>
      </pc:sldChg>
      <pc:sldChg chg="del">
        <pc:chgData name="Neil Eliot (Staff)" userId="d88f6983-9de6-44c4-82dd-14862e1c78b0" providerId="ADAL" clId="{DC2869F4-D636-4DB5-A305-5DDD792C6539}" dt="2025-01-16T15:15:21.264" v="496" actId="47"/>
        <pc:sldMkLst>
          <pc:docMk/>
          <pc:sldMk cId="2060986761" sldId="324"/>
        </pc:sldMkLst>
      </pc:sldChg>
      <pc:sldChg chg="del">
        <pc:chgData name="Neil Eliot (Staff)" userId="d88f6983-9de6-44c4-82dd-14862e1c78b0" providerId="ADAL" clId="{DC2869F4-D636-4DB5-A305-5DDD792C6539}" dt="2025-01-16T15:15:21.264" v="496" actId="47"/>
        <pc:sldMkLst>
          <pc:docMk/>
          <pc:sldMk cId="182640387" sldId="325"/>
        </pc:sldMkLst>
      </pc:sldChg>
      <pc:sldChg chg="del">
        <pc:chgData name="Neil Eliot (Staff)" userId="d88f6983-9de6-44c4-82dd-14862e1c78b0" providerId="ADAL" clId="{DC2869F4-D636-4DB5-A305-5DDD792C6539}" dt="2025-01-16T15:15:21.264" v="496" actId="47"/>
        <pc:sldMkLst>
          <pc:docMk/>
          <pc:sldMk cId="1739361616" sldId="326"/>
        </pc:sldMkLst>
      </pc:sldChg>
      <pc:sldChg chg="del">
        <pc:chgData name="Neil Eliot (Staff)" userId="d88f6983-9de6-44c4-82dd-14862e1c78b0" providerId="ADAL" clId="{DC2869F4-D636-4DB5-A305-5DDD792C6539}" dt="2025-01-16T15:15:21.264" v="496" actId="47"/>
        <pc:sldMkLst>
          <pc:docMk/>
          <pc:sldMk cId="2794079892" sldId="327"/>
        </pc:sldMkLst>
      </pc:sldChg>
      <pc:sldChg chg="del">
        <pc:chgData name="Neil Eliot (Staff)" userId="d88f6983-9de6-44c4-82dd-14862e1c78b0" providerId="ADAL" clId="{DC2869F4-D636-4DB5-A305-5DDD792C6539}" dt="2025-01-16T15:15:21.264" v="496" actId="47"/>
        <pc:sldMkLst>
          <pc:docMk/>
          <pc:sldMk cId="1901893796" sldId="328"/>
        </pc:sldMkLst>
      </pc:sldChg>
      <pc:sldChg chg="del">
        <pc:chgData name="Neil Eliot (Staff)" userId="d88f6983-9de6-44c4-82dd-14862e1c78b0" providerId="ADAL" clId="{DC2869F4-D636-4DB5-A305-5DDD792C6539}" dt="2025-01-16T15:15:21.264" v="496" actId="47"/>
        <pc:sldMkLst>
          <pc:docMk/>
          <pc:sldMk cId="4281361469" sldId="329"/>
        </pc:sldMkLst>
      </pc:sldChg>
      <pc:sldChg chg="del">
        <pc:chgData name="Neil Eliot (Staff)" userId="d88f6983-9de6-44c4-82dd-14862e1c78b0" providerId="ADAL" clId="{DC2869F4-D636-4DB5-A305-5DDD792C6539}" dt="2025-01-16T15:15:21.264" v="496" actId="47"/>
        <pc:sldMkLst>
          <pc:docMk/>
          <pc:sldMk cId="3092003403" sldId="330"/>
        </pc:sldMkLst>
      </pc:sldChg>
      <pc:sldChg chg="del">
        <pc:chgData name="Neil Eliot (Staff)" userId="d88f6983-9de6-44c4-82dd-14862e1c78b0" providerId="ADAL" clId="{DC2869F4-D636-4DB5-A305-5DDD792C6539}" dt="2025-01-16T15:15:21.264" v="496" actId="47"/>
        <pc:sldMkLst>
          <pc:docMk/>
          <pc:sldMk cId="458419668" sldId="331"/>
        </pc:sldMkLst>
      </pc:sldChg>
      <pc:sldChg chg="del">
        <pc:chgData name="Neil Eliot (Staff)" userId="d88f6983-9de6-44c4-82dd-14862e1c78b0" providerId="ADAL" clId="{DC2869F4-D636-4DB5-A305-5DDD792C6539}" dt="2025-01-16T15:15:21.264" v="496" actId="47"/>
        <pc:sldMkLst>
          <pc:docMk/>
          <pc:sldMk cId="2266486446" sldId="332"/>
        </pc:sldMkLst>
      </pc:sldChg>
      <pc:sldChg chg="del">
        <pc:chgData name="Neil Eliot (Staff)" userId="d88f6983-9de6-44c4-82dd-14862e1c78b0" providerId="ADAL" clId="{DC2869F4-D636-4DB5-A305-5DDD792C6539}" dt="2025-01-16T15:15:21.264" v="496" actId="47"/>
        <pc:sldMkLst>
          <pc:docMk/>
          <pc:sldMk cId="2461040035" sldId="333"/>
        </pc:sldMkLst>
      </pc:sldChg>
      <pc:sldChg chg="del">
        <pc:chgData name="Neil Eliot (Staff)" userId="d88f6983-9de6-44c4-82dd-14862e1c78b0" providerId="ADAL" clId="{DC2869F4-D636-4DB5-A305-5DDD792C6539}" dt="2025-01-16T15:15:21.264" v="496" actId="47"/>
        <pc:sldMkLst>
          <pc:docMk/>
          <pc:sldMk cId="2886346598" sldId="334"/>
        </pc:sldMkLst>
      </pc:sldChg>
      <pc:sldChg chg="del">
        <pc:chgData name="Neil Eliot (Staff)" userId="d88f6983-9de6-44c4-82dd-14862e1c78b0" providerId="ADAL" clId="{DC2869F4-D636-4DB5-A305-5DDD792C6539}" dt="2025-01-16T15:15:21.264" v="496" actId="47"/>
        <pc:sldMkLst>
          <pc:docMk/>
          <pc:sldMk cId="2057871802" sldId="335"/>
        </pc:sldMkLst>
      </pc:sldChg>
      <pc:sldChg chg="delSp modSp mod">
        <pc:chgData name="Neil Eliot (Staff)" userId="d88f6983-9de6-44c4-82dd-14862e1c78b0" providerId="ADAL" clId="{DC2869F4-D636-4DB5-A305-5DDD792C6539}" dt="2025-01-17T12:38:22.180" v="4410" actId="33524"/>
        <pc:sldMkLst>
          <pc:docMk/>
          <pc:sldMk cId="2201343043" sldId="336"/>
        </pc:sldMkLst>
        <pc:spChg chg="mod">
          <ac:chgData name="Neil Eliot (Staff)" userId="d88f6983-9de6-44c4-82dd-14862e1c78b0" providerId="ADAL" clId="{DC2869F4-D636-4DB5-A305-5DDD792C6539}" dt="2025-01-16T15:17:47.090" v="687" actId="20577"/>
          <ac:spMkLst>
            <pc:docMk/>
            <pc:sldMk cId="2201343043" sldId="336"/>
            <ac:spMk id="2" creationId="{DFF86647-945E-FF7C-3AC7-7086FB8E5E7F}"/>
          </ac:spMkLst>
        </pc:spChg>
        <pc:spChg chg="mod">
          <ac:chgData name="Neil Eliot (Staff)" userId="d88f6983-9de6-44c4-82dd-14862e1c78b0" providerId="ADAL" clId="{DC2869F4-D636-4DB5-A305-5DDD792C6539}" dt="2025-01-17T12:38:22.180" v="4410" actId="33524"/>
          <ac:spMkLst>
            <pc:docMk/>
            <pc:sldMk cId="2201343043" sldId="336"/>
            <ac:spMk id="3" creationId="{FA83F1C4-528E-38D9-A5B9-A7C833A3F468}"/>
          </ac:spMkLst>
        </pc:spChg>
      </pc:sldChg>
      <pc:sldChg chg="addSp delSp modSp add mod">
        <pc:chgData name="Neil Eliot (Staff)" userId="d88f6983-9de6-44c4-82dd-14862e1c78b0" providerId="ADAL" clId="{DC2869F4-D636-4DB5-A305-5DDD792C6539}" dt="2025-01-17T11:02:15.905" v="1569" actId="21"/>
        <pc:sldMkLst>
          <pc:docMk/>
          <pc:sldMk cId="901562866" sldId="337"/>
        </pc:sldMkLst>
        <pc:spChg chg="mod">
          <ac:chgData name="Neil Eliot (Staff)" userId="d88f6983-9de6-44c4-82dd-14862e1c78b0" providerId="ADAL" clId="{DC2869F4-D636-4DB5-A305-5DDD792C6539}" dt="2025-01-16T15:19:11.264" v="702" actId="20577"/>
          <ac:spMkLst>
            <pc:docMk/>
            <pc:sldMk cId="901562866" sldId="337"/>
            <ac:spMk id="2" creationId="{E42109F8-5085-B204-06F7-9F19F409EDD5}"/>
          </ac:spMkLst>
        </pc:spChg>
      </pc:sldChg>
      <pc:sldChg chg="addSp delSp modSp add mod">
        <pc:chgData name="Neil Eliot (Staff)" userId="d88f6983-9de6-44c4-82dd-14862e1c78b0" providerId="ADAL" clId="{DC2869F4-D636-4DB5-A305-5DDD792C6539}" dt="2025-01-17T10:57:05.147" v="1304" actId="1076"/>
        <pc:sldMkLst>
          <pc:docMk/>
          <pc:sldMk cId="645567120" sldId="338"/>
        </pc:sldMkLst>
      </pc:sldChg>
      <pc:sldChg chg="addSp delSp modSp add mod">
        <pc:chgData name="Neil Eliot (Staff)" userId="d88f6983-9de6-44c4-82dd-14862e1c78b0" providerId="ADAL" clId="{DC2869F4-D636-4DB5-A305-5DDD792C6539}" dt="2025-01-17T11:03:12.085" v="1680" actId="1035"/>
        <pc:sldMkLst>
          <pc:docMk/>
          <pc:sldMk cId="1305682566" sldId="339"/>
        </pc:sldMkLst>
      </pc:sldChg>
      <pc:sldChg chg="addSp delSp modSp add mod ord">
        <pc:chgData name="Neil Eliot (Staff)" userId="d88f6983-9de6-44c4-82dd-14862e1c78b0" providerId="ADAL" clId="{DC2869F4-D636-4DB5-A305-5DDD792C6539}" dt="2025-01-17T12:09:56.417" v="3460"/>
        <pc:sldMkLst>
          <pc:docMk/>
          <pc:sldMk cId="2010215613" sldId="340"/>
        </pc:sldMkLst>
      </pc:sldChg>
      <pc:sldChg chg="addSp delSp modSp add mod">
        <pc:chgData name="Neil Eliot (Staff)" userId="d88f6983-9de6-44c4-82dd-14862e1c78b0" providerId="ADAL" clId="{DC2869F4-D636-4DB5-A305-5DDD792C6539}" dt="2025-01-17T12:10:06.834" v="3461"/>
        <pc:sldMkLst>
          <pc:docMk/>
          <pc:sldMk cId="2926138033" sldId="341"/>
        </pc:sldMkLst>
      </pc:sldChg>
      <pc:sldChg chg="addSp delSp modSp add mod">
        <pc:chgData name="Neil Eliot (Staff)" userId="d88f6983-9de6-44c4-82dd-14862e1c78b0" providerId="ADAL" clId="{DC2869F4-D636-4DB5-A305-5DDD792C6539}" dt="2025-01-17T12:10:12.434" v="3462"/>
        <pc:sldMkLst>
          <pc:docMk/>
          <pc:sldMk cId="1996415442" sldId="342"/>
        </pc:sldMkLst>
      </pc:sldChg>
      <pc:sldChg chg="addSp delSp modSp add mod">
        <pc:chgData name="Neil Eliot (Staff)" userId="d88f6983-9de6-44c4-82dd-14862e1c78b0" providerId="ADAL" clId="{DC2869F4-D636-4DB5-A305-5DDD792C6539}" dt="2025-01-17T12:07:30.683" v="3351" actId="1076"/>
        <pc:sldMkLst>
          <pc:docMk/>
          <pc:sldMk cId="4063692082" sldId="343"/>
        </pc:sldMkLst>
      </pc:sldChg>
      <pc:sldChg chg="addSp delSp modSp add mod ord">
        <pc:chgData name="Neil Eliot (Staff)" userId="d88f6983-9de6-44c4-82dd-14862e1c78b0" providerId="ADAL" clId="{DC2869F4-D636-4DB5-A305-5DDD792C6539}" dt="2025-01-17T12:16:00.356" v="3540" actId="6549"/>
        <pc:sldMkLst>
          <pc:docMk/>
          <pc:sldMk cId="2050290426" sldId="344"/>
        </pc:sldMkLst>
      </pc:sldChg>
      <pc:sldChg chg="addSp delSp modSp add mod">
        <pc:chgData name="Neil Eliot (Staff)" userId="d88f6983-9de6-44c4-82dd-14862e1c78b0" providerId="ADAL" clId="{DC2869F4-D636-4DB5-A305-5DDD792C6539}" dt="2025-01-17T12:25:01.408" v="3751" actId="20577"/>
        <pc:sldMkLst>
          <pc:docMk/>
          <pc:sldMk cId="2238475879" sldId="345"/>
        </pc:sldMkLst>
      </pc:sldChg>
      <pc:sldChg chg="new del">
        <pc:chgData name="Neil Eliot (Staff)" userId="d88f6983-9de6-44c4-82dd-14862e1c78b0" providerId="ADAL" clId="{DC2869F4-D636-4DB5-A305-5DDD792C6539}" dt="2025-01-17T12:25:34.121" v="3753" actId="2696"/>
        <pc:sldMkLst>
          <pc:docMk/>
          <pc:sldMk cId="1986491412" sldId="346"/>
        </pc:sldMkLst>
      </pc:sldChg>
      <pc:sldChg chg="addSp delSp modSp add mod">
        <pc:chgData name="Neil Eliot (Staff)" userId="d88f6983-9de6-44c4-82dd-14862e1c78b0" providerId="ADAL" clId="{DC2869F4-D636-4DB5-A305-5DDD792C6539}" dt="2025-01-17T12:39:42.106" v="4416" actId="108"/>
        <pc:sldMkLst>
          <pc:docMk/>
          <pc:sldMk cId="2013349166" sldId="346"/>
        </pc:sldMkLst>
      </pc:sldChg>
      <pc:sldMasterChg chg="modSldLayout">
        <pc:chgData name="Neil Eliot (Staff)" userId="d88f6983-9de6-44c4-82dd-14862e1c78b0" providerId="ADAL" clId="{DC2869F4-D636-4DB5-A305-5DDD792C6539}" dt="2025-01-16T14:03:14.852" v="390" actId="29295"/>
        <pc:sldMasterMkLst>
          <pc:docMk/>
          <pc:sldMasterMk cId="1884217909" sldId="2147483666"/>
        </pc:sldMasterMkLst>
        <pc:sldLayoutChg chg="addSp delSp modSp mod">
          <pc:chgData name="Neil Eliot (Staff)" userId="d88f6983-9de6-44c4-82dd-14862e1c78b0" providerId="ADAL" clId="{DC2869F4-D636-4DB5-A305-5DDD792C6539}" dt="2025-01-16T14:03:14.852" v="390" actId="29295"/>
          <pc:sldLayoutMkLst>
            <pc:docMk/>
            <pc:sldMasterMk cId="1884217909" sldId="2147483666"/>
            <pc:sldLayoutMk cId="3649361688" sldId="2147483677"/>
          </pc:sldLayoutMkLst>
        </pc:sldLayoutChg>
      </pc:sldMasterChg>
    </pc:docChg>
  </pc:docChgLst>
  <pc:docChgLst>
    <pc:chgData name="Neil Eliot (Staff)" userId="d88f6983-9de6-44c4-82dd-14862e1c78b0" providerId="ADAL" clId="{C9A76E49-A1C5-403B-9E5E-22A6AB145DC0}"/>
    <pc:docChg chg="undo custSel addSld delSld modSld modMainMaster">
      <pc:chgData name="Neil Eliot (Staff)" userId="d88f6983-9de6-44c4-82dd-14862e1c78b0" providerId="ADAL" clId="{C9A76E49-A1C5-403B-9E5E-22A6AB145DC0}" dt="2025-02-11T14:08:27.015" v="5559" actId="1076"/>
      <pc:docMkLst>
        <pc:docMk/>
      </pc:docMkLst>
      <pc:sldChg chg="addSp delSp modSp mod">
        <pc:chgData name="Neil Eliot (Staff)" userId="d88f6983-9de6-44c4-82dd-14862e1c78b0" providerId="ADAL" clId="{C9A76E49-A1C5-403B-9E5E-22A6AB145DC0}" dt="2025-02-06T17:15:10.123" v="426" actId="1035"/>
        <pc:sldMkLst>
          <pc:docMk/>
          <pc:sldMk cId="2177232734" sldId="290"/>
        </pc:sldMkLst>
        <pc:spChg chg="mod">
          <ac:chgData name="Neil Eliot (Staff)" userId="d88f6983-9de6-44c4-82dd-14862e1c78b0" providerId="ADAL" clId="{C9A76E49-A1C5-403B-9E5E-22A6AB145DC0}" dt="2025-02-06T17:14:59.395" v="423" actId="20577"/>
          <ac:spMkLst>
            <pc:docMk/>
            <pc:sldMk cId="2177232734" sldId="290"/>
            <ac:spMk id="2" creationId="{E1DF6B5B-D991-24B1-2E50-D3DA451585BF}"/>
          </ac:spMkLst>
        </pc:spChg>
        <pc:spChg chg="mod">
          <ac:chgData name="Neil Eliot (Staff)" userId="d88f6983-9de6-44c4-82dd-14862e1c78b0" providerId="ADAL" clId="{C9A76E49-A1C5-403B-9E5E-22A6AB145DC0}" dt="2025-02-06T17:09:20.874" v="59" actId="6549"/>
          <ac:spMkLst>
            <pc:docMk/>
            <pc:sldMk cId="2177232734" sldId="290"/>
            <ac:spMk id="4" creationId="{5E3BC11E-5F24-540B-88FF-7C0FE27E680A}"/>
          </ac:spMkLst>
        </pc:spChg>
        <pc:spChg chg="mod">
          <ac:chgData name="Neil Eliot (Staff)" userId="d88f6983-9de6-44c4-82dd-14862e1c78b0" providerId="ADAL" clId="{C9A76E49-A1C5-403B-9E5E-22A6AB145DC0}" dt="2025-02-06T17:10:04.161" v="119" actId="6549"/>
          <ac:spMkLst>
            <pc:docMk/>
            <pc:sldMk cId="2177232734" sldId="290"/>
            <ac:spMk id="5" creationId="{8FD51D0B-FCD2-50D4-F462-0B2EEF89C9AD}"/>
          </ac:spMkLst>
        </pc:spChg>
        <pc:picChg chg="add mod">
          <ac:chgData name="Neil Eliot (Staff)" userId="d88f6983-9de6-44c4-82dd-14862e1c78b0" providerId="ADAL" clId="{C9A76E49-A1C5-403B-9E5E-22A6AB145DC0}" dt="2025-02-06T17:15:10.123" v="426" actId="1035"/>
          <ac:picMkLst>
            <pc:docMk/>
            <pc:sldMk cId="2177232734" sldId="290"/>
            <ac:picMk id="6" creationId="{2E9699A5-BD61-8783-6DAD-CB4B0F52E5D7}"/>
          </ac:picMkLst>
        </pc:picChg>
      </pc:sldChg>
      <pc:sldChg chg="addSp modSp mod">
        <pc:chgData name="Neil Eliot (Staff)" userId="d88f6983-9de6-44c4-82dd-14862e1c78b0" providerId="ADAL" clId="{C9A76E49-A1C5-403B-9E5E-22A6AB145DC0}" dt="2025-02-07T19:16:15.533" v="533" actId="1035"/>
        <pc:sldMkLst>
          <pc:docMk/>
          <pc:sldMk cId="3447752316" sldId="291"/>
        </pc:sldMkLst>
        <pc:spChg chg="mod">
          <ac:chgData name="Neil Eliot (Staff)" userId="d88f6983-9de6-44c4-82dd-14862e1c78b0" providerId="ADAL" clId="{C9A76E49-A1C5-403B-9E5E-22A6AB145DC0}" dt="2025-02-06T17:16:34.013" v="450" actId="108"/>
          <ac:spMkLst>
            <pc:docMk/>
            <pc:sldMk cId="3447752316" sldId="291"/>
            <ac:spMk id="2" creationId="{28F200E0-28C6-322F-1FB8-D25953A9F403}"/>
          </ac:spMkLst>
        </pc:spChg>
        <pc:spChg chg="mod">
          <ac:chgData name="Neil Eliot (Staff)" userId="d88f6983-9de6-44c4-82dd-14862e1c78b0" providerId="ADAL" clId="{C9A76E49-A1C5-403B-9E5E-22A6AB145DC0}" dt="2025-02-07T19:15:42.570" v="532" actId="113"/>
          <ac:spMkLst>
            <pc:docMk/>
            <pc:sldMk cId="3447752316" sldId="291"/>
            <ac:spMk id="10" creationId="{67DF5CC3-18FD-D201-8150-CA7104745A79}"/>
          </ac:spMkLst>
        </pc:spChg>
        <pc:picChg chg="add mod">
          <ac:chgData name="Neil Eliot (Staff)" userId="d88f6983-9de6-44c4-82dd-14862e1c78b0" providerId="ADAL" clId="{C9A76E49-A1C5-403B-9E5E-22A6AB145DC0}" dt="2025-02-07T19:16:15.533" v="533" actId="1035"/>
          <ac:picMkLst>
            <pc:docMk/>
            <pc:sldMk cId="3447752316" sldId="291"/>
            <ac:picMk id="5" creationId="{3B3FCC8A-ED6A-F344-40D9-45110C9CEE39}"/>
          </ac:picMkLst>
        </pc:picChg>
        <pc:picChg chg="mod">
          <ac:chgData name="Neil Eliot (Staff)" userId="d88f6983-9de6-44c4-82dd-14862e1c78b0" providerId="ADAL" clId="{C9A76E49-A1C5-403B-9E5E-22A6AB145DC0}" dt="2025-02-07T19:15:03.258" v="504" actId="1076"/>
          <ac:picMkLst>
            <pc:docMk/>
            <pc:sldMk cId="3447752316" sldId="291"/>
            <ac:picMk id="9" creationId="{2CC3A31E-ED11-9191-FB46-BE26303C059E}"/>
          </ac:picMkLst>
        </pc:picChg>
        <pc:picChg chg="mod">
          <ac:chgData name="Neil Eliot (Staff)" userId="d88f6983-9de6-44c4-82dd-14862e1c78b0" providerId="ADAL" clId="{C9A76E49-A1C5-403B-9E5E-22A6AB145DC0}" dt="2025-02-07T19:14:59.946" v="503" actId="1076"/>
          <ac:picMkLst>
            <pc:docMk/>
            <pc:sldMk cId="3447752316" sldId="291"/>
            <ac:picMk id="12" creationId="{0582C3E6-D2BE-CA80-F889-EE974004684E}"/>
          </ac:picMkLst>
        </pc:picChg>
        <pc:picChg chg="mod">
          <ac:chgData name="Neil Eliot (Staff)" userId="d88f6983-9de6-44c4-82dd-14862e1c78b0" providerId="ADAL" clId="{C9A76E49-A1C5-403B-9E5E-22A6AB145DC0}" dt="2025-02-07T19:15:10.911" v="506" actId="1076"/>
          <ac:picMkLst>
            <pc:docMk/>
            <pc:sldMk cId="3447752316" sldId="291"/>
            <ac:picMk id="2052" creationId="{6D26A317-B0D9-36BB-01F6-C4C3328AB1E5}"/>
          </ac:picMkLst>
        </pc:picChg>
      </pc:sldChg>
      <pc:sldChg chg="addSp delSp modSp mod">
        <pc:chgData name="Neil Eliot (Staff)" userId="d88f6983-9de6-44c4-82dd-14862e1c78b0" providerId="ADAL" clId="{C9A76E49-A1C5-403B-9E5E-22A6AB145DC0}" dt="2025-02-11T09:57:18.981" v="1155" actId="108"/>
        <pc:sldMkLst>
          <pc:docMk/>
          <pc:sldMk cId="1560403294" sldId="317"/>
        </pc:sldMkLst>
        <pc:spChg chg="mod">
          <ac:chgData name="Neil Eliot (Staff)" userId="d88f6983-9de6-44c4-82dd-14862e1c78b0" providerId="ADAL" clId="{C9A76E49-A1C5-403B-9E5E-22A6AB145DC0}" dt="2025-02-07T19:16:39.951" v="542" actId="3626"/>
          <ac:spMkLst>
            <pc:docMk/>
            <pc:sldMk cId="1560403294" sldId="317"/>
            <ac:spMk id="4" creationId="{58A4B00C-0646-9777-95D2-EA7B63A1F9A8}"/>
          </ac:spMkLst>
        </pc:spChg>
        <pc:spChg chg="mod">
          <ac:chgData name="Neil Eliot (Staff)" userId="d88f6983-9de6-44c4-82dd-14862e1c78b0" providerId="ADAL" clId="{C9A76E49-A1C5-403B-9E5E-22A6AB145DC0}" dt="2025-02-11T09:56:02.886" v="1148" actId="1035"/>
          <ac:spMkLst>
            <pc:docMk/>
            <pc:sldMk cId="1560403294" sldId="317"/>
            <ac:spMk id="11" creationId="{C849BD0D-B0DC-CA07-1EFB-1D548338FAE4}"/>
          </ac:spMkLst>
        </pc:spChg>
        <pc:spChg chg="mod">
          <ac:chgData name="Neil Eliot (Staff)" userId="d88f6983-9de6-44c4-82dd-14862e1c78b0" providerId="ADAL" clId="{C9A76E49-A1C5-403B-9E5E-22A6AB145DC0}" dt="2025-02-11T09:56:02.886" v="1148" actId="1035"/>
          <ac:spMkLst>
            <pc:docMk/>
            <pc:sldMk cId="1560403294" sldId="317"/>
            <ac:spMk id="13" creationId="{711D5D22-68AD-B319-05D8-3FA44CFF9984}"/>
          </ac:spMkLst>
        </pc:spChg>
        <pc:picChg chg="add del mod">
          <ac:chgData name="Neil Eliot (Staff)" userId="d88f6983-9de6-44c4-82dd-14862e1c78b0" providerId="ADAL" clId="{C9A76E49-A1C5-403B-9E5E-22A6AB145DC0}" dt="2025-02-11T09:57:07.348" v="1150" actId="478"/>
          <ac:picMkLst>
            <pc:docMk/>
            <pc:sldMk cId="1560403294" sldId="317"/>
            <ac:picMk id="3" creationId="{7872D93B-8CE8-6C94-3A99-676E66D0820C}"/>
          </ac:picMkLst>
        </pc:picChg>
        <pc:picChg chg="del">
          <ac:chgData name="Neil Eliot (Staff)" userId="d88f6983-9de6-44c4-82dd-14862e1c78b0" providerId="ADAL" clId="{C9A76E49-A1C5-403B-9E5E-22A6AB145DC0}" dt="2025-02-11T09:55:50.621" v="1143" actId="478"/>
          <ac:picMkLst>
            <pc:docMk/>
            <pc:sldMk cId="1560403294" sldId="317"/>
            <ac:picMk id="5" creationId="{CAAE7D31-2B21-2072-F13A-2D3975E1F7E7}"/>
          </ac:picMkLst>
        </pc:picChg>
        <pc:picChg chg="add mod">
          <ac:chgData name="Neil Eliot (Staff)" userId="d88f6983-9de6-44c4-82dd-14862e1c78b0" providerId="ADAL" clId="{C9A76E49-A1C5-403B-9E5E-22A6AB145DC0}" dt="2025-02-11T09:57:18.981" v="1155" actId="108"/>
          <ac:picMkLst>
            <pc:docMk/>
            <pc:sldMk cId="1560403294" sldId="317"/>
            <ac:picMk id="7" creationId="{7CD1810D-8787-08D4-B954-DD24C652905F}"/>
          </ac:picMkLst>
        </pc:picChg>
        <pc:picChg chg="mod">
          <ac:chgData name="Neil Eliot (Staff)" userId="d88f6983-9de6-44c4-82dd-14862e1c78b0" providerId="ADAL" clId="{C9A76E49-A1C5-403B-9E5E-22A6AB145DC0}" dt="2025-02-11T09:56:02.886" v="1148" actId="1035"/>
          <ac:picMkLst>
            <pc:docMk/>
            <pc:sldMk cId="1560403294" sldId="317"/>
            <ac:picMk id="12" creationId="{DCDAF22D-0577-CC13-E2ED-7C4E42B365CC}"/>
          </ac:picMkLst>
        </pc:picChg>
      </pc:sldChg>
      <pc:sldChg chg="addSp delSp modSp mod">
        <pc:chgData name="Neil Eliot (Staff)" userId="d88f6983-9de6-44c4-82dd-14862e1c78b0" providerId="ADAL" clId="{C9A76E49-A1C5-403B-9E5E-22A6AB145DC0}" dt="2025-02-11T10:07:24.374" v="1218" actId="20577"/>
        <pc:sldMkLst>
          <pc:docMk/>
          <pc:sldMk cId="4179407378" sldId="318"/>
        </pc:sldMkLst>
        <pc:spChg chg="mod">
          <ac:chgData name="Neil Eliot (Staff)" userId="d88f6983-9de6-44c4-82dd-14862e1c78b0" providerId="ADAL" clId="{C9A76E49-A1C5-403B-9E5E-22A6AB145DC0}" dt="2025-02-10T14:49:43.492" v="907" actId="20577"/>
          <ac:spMkLst>
            <pc:docMk/>
            <pc:sldMk cId="4179407378" sldId="318"/>
            <ac:spMk id="4" creationId="{239C95C1-14F0-004B-3CAF-8064BD55CFF8}"/>
          </ac:spMkLst>
        </pc:spChg>
        <pc:spChg chg="mod">
          <ac:chgData name="Neil Eliot (Staff)" userId="d88f6983-9de6-44c4-82dd-14862e1c78b0" providerId="ADAL" clId="{C9A76E49-A1C5-403B-9E5E-22A6AB145DC0}" dt="2025-02-11T10:07:24.374" v="1218" actId="20577"/>
          <ac:spMkLst>
            <pc:docMk/>
            <pc:sldMk cId="4179407378" sldId="318"/>
            <ac:spMk id="7" creationId="{FF1A9EF2-750E-7C40-D90C-324B9C5A440B}"/>
          </ac:spMkLst>
        </pc:spChg>
        <pc:spChg chg="add mod">
          <ac:chgData name="Neil Eliot (Staff)" userId="d88f6983-9de6-44c4-82dd-14862e1c78b0" providerId="ADAL" clId="{C9A76E49-A1C5-403B-9E5E-22A6AB145DC0}" dt="2025-02-10T14:51:14.736" v="1057" actId="1036"/>
          <ac:spMkLst>
            <pc:docMk/>
            <pc:sldMk cId="4179407378" sldId="318"/>
            <ac:spMk id="12" creationId="{8DD3FA01-1A96-0390-05DA-5626C398D260}"/>
          </ac:spMkLst>
        </pc:spChg>
        <pc:spChg chg="add mod">
          <ac:chgData name="Neil Eliot (Staff)" userId="d88f6983-9de6-44c4-82dd-14862e1c78b0" providerId="ADAL" clId="{C9A76E49-A1C5-403B-9E5E-22A6AB145DC0}" dt="2025-02-10T14:51:45.665" v="1123" actId="20577"/>
          <ac:spMkLst>
            <pc:docMk/>
            <pc:sldMk cId="4179407378" sldId="318"/>
            <ac:spMk id="13" creationId="{2ACC8D4D-FC6C-E140-A50E-175B0426AD3C}"/>
          </ac:spMkLst>
        </pc:spChg>
        <pc:picChg chg="add mod">
          <ac:chgData name="Neil Eliot (Staff)" userId="d88f6983-9de6-44c4-82dd-14862e1c78b0" providerId="ADAL" clId="{C9A76E49-A1C5-403B-9E5E-22A6AB145DC0}" dt="2025-02-10T14:51:10.516" v="1052" actId="1036"/>
          <ac:picMkLst>
            <pc:docMk/>
            <pc:sldMk cId="4179407378" sldId="318"/>
            <ac:picMk id="11" creationId="{62EBDE4D-B660-3EA4-C836-F26BD715CBBB}"/>
          </ac:picMkLst>
        </pc:picChg>
        <pc:picChg chg="add mod modCrop">
          <ac:chgData name="Neil Eliot (Staff)" userId="d88f6983-9de6-44c4-82dd-14862e1c78b0" providerId="ADAL" clId="{C9A76E49-A1C5-403B-9E5E-22A6AB145DC0}" dt="2025-02-10T14:53:11.588" v="1141" actId="1076"/>
          <ac:picMkLst>
            <pc:docMk/>
            <pc:sldMk cId="4179407378" sldId="318"/>
            <ac:picMk id="14" creationId="{80E68E27-67E8-2B8A-AD70-6FDD7AE78543}"/>
          </ac:picMkLst>
        </pc:picChg>
      </pc:sldChg>
      <pc:sldChg chg="addSp delSp modSp mod">
        <pc:chgData name="Neil Eliot (Staff)" userId="d88f6983-9de6-44c4-82dd-14862e1c78b0" providerId="ADAL" clId="{C9A76E49-A1C5-403B-9E5E-22A6AB145DC0}" dt="2025-02-11T09:58:06.301" v="1160" actId="108"/>
        <pc:sldMkLst>
          <pc:docMk/>
          <pc:sldMk cId="3575988609" sldId="319"/>
        </pc:sldMkLst>
        <pc:picChg chg="add mod">
          <ac:chgData name="Neil Eliot (Staff)" userId="d88f6983-9de6-44c4-82dd-14862e1c78b0" providerId="ADAL" clId="{C9A76E49-A1C5-403B-9E5E-22A6AB145DC0}" dt="2025-02-11T09:58:06.301" v="1160" actId="108"/>
          <ac:picMkLst>
            <pc:docMk/>
            <pc:sldMk cId="3575988609" sldId="319"/>
            <ac:picMk id="3" creationId="{B7D3130E-681D-A2E8-1A8F-19890041B643}"/>
          </ac:picMkLst>
        </pc:picChg>
        <pc:picChg chg="del">
          <ac:chgData name="Neil Eliot (Staff)" userId="d88f6983-9de6-44c4-82dd-14862e1c78b0" providerId="ADAL" clId="{C9A76E49-A1C5-403B-9E5E-22A6AB145DC0}" dt="2025-02-11T09:57:55.363" v="1156" actId="478"/>
          <ac:picMkLst>
            <pc:docMk/>
            <pc:sldMk cId="3575988609" sldId="319"/>
            <ac:picMk id="5" creationId="{EB6364E9-D75F-8AE0-7A22-1889988C727D}"/>
          </ac:picMkLst>
        </pc:picChg>
      </pc:sldChg>
      <pc:sldChg chg="addSp delSp modSp mod">
        <pc:chgData name="Neil Eliot (Staff)" userId="d88f6983-9de6-44c4-82dd-14862e1c78b0" providerId="ADAL" clId="{C9A76E49-A1C5-403B-9E5E-22A6AB145DC0}" dt="2025-02-11T10:06:55.732" v="1197" actId="20577"/>
        <pc:sldMkLst>
          <pc:docMk/>
          <pc:sldMk cId="1437370022" sldId="321"/>
        </pc:sldMkLst>
        <pc:spChg chg="mod">
          <ac:chgData name="Neil Eliot (Staff)" userId="d88f6983-9de6-44c4-82dd-14862e1c78b0" providerId="ADAL" clId="{C9A76E49-A1C5-403B-9E5E-22A6AB145DC0}" dt="2025-02-11T10:06:55.732" v="1197" actId="20577"/>
          <ac:spMkLst>
            <pc:docMk/>
            <pc:sldMk cId="1437370022" sldId="321"/>
            <ac:spMk id="9" creationId="{A5A31C43-DC79-350B-85A6-887E7E03E12C}"/>
          </ac:spMkLst>
        </pc:spChg>
        <pc:picChg chg="del">
          <ac:chgData name="Neil Eliot (Staff)" userId="d88f6983-9de6-44c4-82dd-14862e1c78b0" providerId="ADAL" clId="{C9A76E49-A1C5-403B-9E5E-22A6AB145DC0}" dt="2025-02-11T10:00:56.806" v="1161" actId="478"/>
          <ac:picMkLst>
            <pc:docMk/>
            <pc:sldMk cId="1437370022" sldId="321"/>
            <ac:picMk id="5" creationId="{008E176A-6456-5D3B-2328-597A1C172845}"/>
          </ac:picMkLst>
        </pc:picChg>
        <pc:picChg chg="add mod">
          <ac:chgData name="Neil Eliot (Staff)" userId="d88f6983-9de6-44c4-82dd-14862e1c78b0" providerId="ADAL" clId="{C9A76E49-A1C5-403B-9E5E-22A6AB145DC0}" dt="2025-02-11T10:01:08.450" v="1165" actId="108"/>
          <ac:picMkLst>
            <pc:docMk/>
            <pc:sldMk cId="1437370022" sldId="321"/>
            <ac:picMk id="6" creationId="{841BBA95-0EFE-240D-D6C8-09C22C0A9A99}"/>
          </ac:picMkLst>
        </pc:picChg>
      </pc:sldChg>
      <pc:sldChg chg="addSp delSp modSp mod">
        <pc:chgData name="Neil Eliot (Staff)" userId="d88f6983-9de6-44c4-82dd-14862e1c78b0" providerId="ADAL" clId="{C9A76E49-A1C5-403B-9E5E-22A6AB145DC0}" dt="2025-02-11T10:07:01.792" v="1202" actId="20577"/>
        <pc:sldMkLst>
          <pc:docMk/>
          <pc:sldMk cId="2724802085" sldId="322"/>
        </pc:sldMkLst>
        <pc:spChg chg="mod">
          <ac:chgData name="Neil Eliot (Staff)" userId="d88f6983-9de6-44c4-82dd-14862e1c78b0" providerId="ADAL" clId="{C9A76E49-A1C5-403B-9E5E-22A6AB145DC0}" dt="2025-02-11T10:01:50.560" v="1173" actId="20577"/>
          <ac:spMkLst>
            <pc:docMk/>
            <pc:sldMk cId="2724802085" sldId="322"/>
            <ac:spMk id="4" creationId="{B7CE0D5F-43DB-73D1-E467-D151656B07F5}"/>
          </ac:spMkLst>
        </pc:spChg>
        <pc:spChg chg="mod">
          <ac:chgData name="Neil Eliot (Staff)" userId="d88f6983-9de6-44c4-82dd-14862e1c78b0" providerId="ADAL" clId="{C9A76E49-A1C5-403B-9E5E-22A6AB145DC0}" dt="2025-02-11T10:07:01.792" v="1202" actId="20577"/>
          <ac:spMkLst>
            <pc:docMk/>
            <pc:sldMk cId="2724802085" sldId="322"/>
            <ac:spMk id="9" creationId="{A1725636-4DA7-FF96-2452-607BA0C3E96E}"/>
          </ac:spMkLst>
        </pc:spChg>
        <pc:spChg chg="mod">
          <ac:chgData name="Neil Eliot (Staff)" userId="d88f6983-9de6-44c4-82dd-14862e1c78b0" providerId="ADAL" clId="{C9A76E49-A1C5-403B-9E5E-22A6AB145DC0}" dt="2025-02-11T10:01:56.252" v="1178" actId="1036"/>
          <ac:spMkLst>
            <pc:docMk/>
            <pc:sldMk cId="2724802085" sldId="322"/>
            <ac:spMk id="11" creationId="{2DAA415A-41AC-B650-18BA-A5EC6F205FD0}"/>
          </ac:spMkLst>
        </pc:spChg>
        <pc:spChg chg="mod ord">
          <ac:chgData name="Neil Eliot (Staff)" userId="d88f6983-9de6-44c4-82dd-14862e1c78b0" providerId="ADAL" clId="{C9A76E49-A1C5-403B-9E5E-22A6AB145DC0}" dt="2025-02-11T10:05:52.260" v="1192" actId="1038"/>
          <ac:spMkLst>
            <pc:docMk/>
            <pc:sldMk cId="2724802085" sldId="322"/>
            <ac:spMk id="18" creationId="{01C3F6AC-73F1-F6DE-D1E9-7C274BD29959}"/>
          </ac:spMkLst>
        </pc:spChg>
        <pc:picChg chg="del mod">
          <ac:chgData name="Neil Eliot (Staff)" userId="d88f6983-9de6-44c4-82dd-14862e1c78b0" providerId="ADAL" clId="{C9A76E49-A1C5-403B-9E5E-22A6AB145DC0}" dt="2025-02-11T10:05:21.297" v="1181" actId="478"/>
          <ac:picMkLst>
            <pc:docMk/>
            <pc:sldMk cId="2724802085" sldId="322"/>
            <ac:picMk id="3" creationId="{C08A31B1-B5B6-DB01-F474-04E70BF695D7}"/>
          </ac:picMkLst>
        </pc:picChg>
        <pc:picChg chg="add mod">
          <ac:chgData name="Neil Eliot (Staff)" userId="d88f6983-9de6-44c4-82dd-14862e1c78b0" providerId="ADAL" clId="{C9A76E49-A1C5-403B-9E5E-22A6AB145DC0}" dt="2025-02-11T10:05:36.697" v="1186" actId="1076"/>
          <ac:picMkLst>
            <pc:docMk/>
            <pc:sldMk cId="2724802085" sldId="322"/>
            <ac:picMk id="5" creationId="{E8C1C5C5-9326-8E5E-9F75-BD3CDC89642B}"/>
          </ac:picMkLst>
        </pc:picChg>
        <pc:picChg chg="mod">
          <ac:chgData name="Neil Eliot (Staff)" userId="d88f6983-9de6-44c4-82dd-14862e1c78b0" providerId="ADAL" clId="{C9A76E49-A1C5-403B-9E5E-22A6AB145DC0}" dt="2025-02-11T10:01:56.252" v="1178" actId="1036"/>
          <ac:picMkLst>
            <pc:docMk/>
            <pc:sldMk cId="2724802085" sldId="322"/>
            <ac:picMk id="8" creationId="{409F0851-5D78-E258-7D2E-34A52CE45C2F}"/>
          </ac:picMkLst>
        </pc:picChg>
      </pc:sldChg>
      <pc:sldChg chg="modSp mod">
        <pc:chgData name="Neil Eliot (Staff)" userId="d88f6983-9de6-44c4-82dd-14862e1c78b0" providerId="ADAL" clId="{C9A76E49-A1C5-403B-9E5E-22A6AB145DC0}" dt="2025-02-11T11:27:10.463" v="2526" actId="6549"/>
        <pc:sldMkLst>
          <pc:docMk/>
          <pc:sldMk cId="2201343043" sldId="336"/>
        </pc:sldMkLst>
        <pc:spChg chg="mod">
          <ac:chgData name="Neil Eliot (Staff)" userId="d88f6983-9de6-44c4-82dd-14862e1c78b0" providerId="ADAL" clId="{C9A76E49-A1C5-403B-9E5E-22A6AB145DC0}" dt="2025-02-11T11:27:10.463" v="2526" actId="6549"/>
          <ac:spMkLst>
            <pc:docMk/>
            <pc:sldMk cId="2201343043" sldId="336"/>
            <ac:spMk id="3" creationId="{FA83F1C4-528E-38D9-A5B9-A7C833A3F468}"/>
          </ac:spMkLst>
        </pc:spChg>
      </pc:sldChg>
      <pc:sldChg chg="addSp delSp modSp mod">
        <pc:chgData name="Neil Eliot (Staff)" userId="d88f6983-9de6-44c4-82dd-14862e1c78b0" providerId="ADAL" clId="{C9A76E49-A1C5-403B-9E5E-22A6AB145DC0}" dt="2025-02-11T11:09:18.192" v="1630" actId="20577"/>
        <pc:sldMkLst>
          <pc:docMk/>
          <pc:sldMk cId="901562866" sldId="337"/>
        </pc:sldMkLst>
        <pc:spChg chg="mod">
          <ac:chgData name="Neil Eliot (Staff)" userId="d88f6983-9de6-44c4-82dd-14862e1c78b0" providerId="ADAL" clId="{C9A76E49-A1C5-403B-9E5E-22A6AB145DC0}" dt="2025-02-11T11:09:18.192" v="1630" actId="20577"/>
          <ac:spMkLst>
            <pc:docMk/>
            <pc:sldMk cId="901562866" sldId="337"/>
            <ac:spMk id="2" creationId="{E42109F8-5085-B204-06F7-9F19F409EDD5}"/>
          </ac:spMkLst>
        </pc:spChg>
        <pc:spChg chg="add mod">
          <ac:chgData name="Neil Eliot (Staff)" userId="d88f6983-9de6-44c4-82dd-14862e1c78b0" providerId="ADAL" clId="{C9A76E49-A1C5-403B-9E5E-22A6AB145DC0}" dt="2025-02-11T11:08:16.002" v="1609" actId="20577"/>
          <ac:spMkLst>
            <pc:docMk/>
            <pc:sldMk cId="901562866" sldId="337"/>
            <ac:spMk id="9" creationId="{52A8C837-2546-0524-53DF-25DCBC40C3AE}"/>
          </ac:spMkLst>
        </pc:spChg>
        <pc:picChg chg="add del mod">
          <ac:chgData name="Neil Eliot (Staff)" userId="d88f6983-9de6-44c4-82dd-14862e1c78b0" providerId="ADAL" clId="{C9A76E49-A1C5-403B-9E5E-22A6AB145DC0}" dt="2025-02-11T11:04:06.306" v="1247" actId="478"/>
          <ac:picMkLst>
            <pc:docMk/>
            <pc:sldMk cId="901562866" sldId="337"/>
            <ac:picMk id="5" creationId="{D58591AB-ED81-5F76-B495-D8E99E6207F7}"/>
          </ac:picMkLst>
        </pc:picChg>
        <pc:picChg chg="add mod">
          <ac:chgData name="Neil Eliot (Staff)" userId="d88f6983-9de6-44c4-82dd-14862e1c78b0" providerId="ADAL" clId="{C9A76E49-A1C5-403B-9E5E-22A6AB145DC0}" dt="2025-02-11T11:05:03.755" v="1252" actId="1076"/>
          <ac:picMkLst>
            <pc:docMk/>
            <pc:sldMk cId="901562866" sldId="337"/>
            <ac:picMk id="8" creationId="{F3562621-60A4-0ED6-B460-F9AF7628674E}"/>
          </ac:picMkLst>
        </pc:picChg>
      </pc:sldChg>
      <pc:sldChg chg="del">
        <pc:chgData name="Neil Eliot (Staff)" userId="d88f6983-9de6-44c4-82dd-14862e1c78b0" providerId="ADAL" clId="{C9A76E49-A1C5-403B-9E5E-22A6AB145DC0}" dt="2025-02-11T11:26:31.212" v="2493" actId="47"/>
        <pc:sldMkLst>
          <pc:docMk/>
          <pc:sldMk cId="645567120" sldId="338"/>
        </pc:sldMkLst>
      </pc:sldChg>
      <pc:sldChg chg="del">
        <pc:chgData name="Neil Eliot (Staff)" userId="d88f6983-9de6-44c4-82dd-14862e1c78b0" providerId="ADAL" clId="{C9A76E49-A1C5-403B-9E5E-22A6AB145DC0}" dt="2025-02-11T11:26:31.212" v="2493" actId="47"/>
        <pc:sldMkLst>
          <pc:docMk/>
          <pc:sldMk cId="1305682566" sldId="339"/>
        </pc:sldMkLst>
      </pc:sldChg>
      <pc:sldChg chg="del">
        <pc:chgData name="Neil Eliot (Staff)" userId="d88f6983-9de6-44c4-82dd-14862e1c78b0" providerId="ADAL" clId="{C9A76E49-A1C5-403B-9E5E-22A6AB145DC0}" dt="2025-02-11T11:26:31.212" v="2493" actId="47"/>
        <pc:sldMkLst>
          <pc:docMk/>
          <pc:sldMk cId="2010215613" sldId="340"/>
        </pc:sldMkLst>
      </pc:sldChg>
      <pc:sldChg chg="del">
        <pc:chgData name="Neil Eliot (Staff)" userId="d88f6983-9de6-44c4-82dd-14862e1c78b0" providerId="ADAL" clId="{C9A76E49-A1C5-403B-9E5E-22A6AB145DC0}" dt="2025-02-11T11:26:31.212" v="2493" actId="47"/>
        <pc:sldMkLst>
          <pc:docMk/>
          <pc:sldMk cId="2926138033" sldId="341"/>
        </pc:sldMkLst>
      </pc:sldChg>
      <pc:sldChg chg="del">
        <pc:chgData name="Neil Eliot (Staff)" userId="d88f6983-9de6-44c4-82dd-14862e1c78b0" providerId="ADAL" clId="{C9A76E49-A1C5-403B-9E5E-22A6AB145DC0}" dt="2025-02-11T11:26:31.212" v="2493" actId="47"/>
        <pc:sldMkLst>
          <pc:docMk/>
          <pc:sldMk cId="1996415442" sldId="342"/>
        </pc:sldMkLst>
      </pc:sldChg>
      <pc:sldChg chg="del">
        <pc:chgData name="Neil Eliot (Staff)" userId="d88f6983-9de6-44c4-82dd-14862e1c78b0" providerId="ADAL" clId="{C9A76E49-A1C5-403B-9E5E-22A6AB145DC0}" dt="2025-02-11T11:26:31.212" v="2493" actId="47"/>
        <pc:sldMkLst>
          <pc:docMk/>
          <pc:sldMk cId="4063692082" sldId="343"/>
        </pc:sldMkLst>
      </pc:sldChg>
      <pc:sldChg chg="del">
        <pc:chgData name="Neil Eliot (Staff)" userId="d88f6983-9de6-44c4-82dd-14862e1c78b0" providerId="ADAL" clId="{C9A76E49-A1C5-403B-9E5E-22A6AB145DC0}" dt="2025-02-11T11:26:31.212" v="2493" actId="47"/>
        <pc:sldMkLst>
          <pc:docMk/>
          <pc:sldMk cId="2050290426" sldId="344"/>
        </pc:sldMkLst>
      </pc:sldChg>
      <pc:sldChg chg="del">
        <pc:chgData name="Neil Eliot (Staff)" userId="d88f6983-9de6-44c4-82dd-14862e1c78b0" providerId="ADAL" clId="{C9A76E49-A1C5-403B-9E5E-22A6AB145DC0}" dt="2025-02-11T11:26:31.212" v="2493" actId="47"/>
        <pc:sldMkLst>
          <pc:docMk/>
          <pc:sldMk cId="2238475879" sldId="345"/>
        </pc:sldMkLst>
      </pc:sldChg>
      <pc:sldChg chg="del">
        <pc:chgData name="Neil Eliot (Staff)" userId="d88f6983-9de6-44c4-82dd-14862e1c78b0" providerId="ADAL" clId="{C9A76E49-A1C5-403B-9E5E-22A6AB145DC0}" dt="2025-02-11T11:26:40.934" v="2494" actId="2696"/>
        <pc:sldMkLst>
          <pc:docMk/>
          <pc:sldMk cId="2013349166" sldId="346"/>
        </pc:sldMkLst>
      </pc:sldChg>
      <pc:sldChg chg="addSp delSp modSp new mod">
        <pc:chgData name="Neil Eliot (Staff)" userId="d88f6983-9de6-44c4-82dd-14862e1c78b0" providerId="ADAL" clId="{C9A76E49-A1C5-403B-9E5E-22A6AB145DC0}" dt="2025-02-11T10:09:47.092" v="1243" actId="1035"/>
        <pc:sldMkLst>
          <pc:docMk/>
          <pc:sldMk cId="1574374417" sldId="347"/>
        </pc:sldMkLst>
        <pc:spChg chg="add mod">
          <ac:chgData name="Neil Eliot (Staff)" userId="d88f6983-9de6-44c4-82dd-14862e1c78b0" providerId="ADAL" clId="{C9A76E49-A1C5-403B-9E5E-22A6AB145DC0}" dt="2025-02-10T14:45:56.045" v="582"/>
          <ac:spMkLst>
            <pc:docMk/>
            <pc:sldMk cId="1574374417" sldId="347"/>
            <ac:spMk id="4" creationId="{AD368587-7C8B-40AC-D283-160E62F2F501}"/>
          </ac:spMkLst>
        </pc:spChg>
        <pc:spChg chg="add mod">
          <ac:chgData name="Neil Eliot (Staff)" userId="d88f6983-9de6-44c4-82dd-14862e1c78b0" providerId="ADAL" clId="{C9A76E49-A1C5-403B-9E5E-22A6AB145DC0}" dt="2025-02-10T14:45:56.045" v="582"/>
          <ac:spMkLst>
            <pc:docMk/>
            <pc:sldMk cId="1574374417" sldId="347"/>
            <ac:spMk id="5" creationId="{FBDD731A-80F8-95D9-887B-9A214045128F}"/>
          </ac:spMkLst>
        </pc:spChg>
        <pc:spChg chg="add mod">
          <ac:chgData name="Neil Eliot (Staff)" userId="d88f6983-9de6-44c4-82dd-14862e1c78b0" providerId="ADAL" clId="{C9A76E49-A1C5-403B-9E5E-22A6AB145DC0}" dt="2025-02-10T14:45:56.045" v="582"/>
          <ac:spMkLst>
            <pc:docMk/>
            <pc:sldMk cId="1574374417" sldId="347"/>
            <ac:spMk id="6" creationId="{B31146BD-6817-64B3-991C-2BEAC093F699}"/>
          </ac:spMkLst>
        </pc:spChg>
        <pc:spChg chg="add mod">
          <ac:chgData name="Neil Eliot (Staff)" userId="d88f6983-9de6-44c4-82dd-14862e1c78b0" providerId="ADAL" clId="{C9A76E49-A1C5-403B-9E5E-22A6AB145DC0}" dt="2025-02-10T14:45:56.045" v="582"/>
          <ac:spMkLst>
            <pc:docMk/>
            <pc:sldMk cId="1574374417" sldId="347"/>
            <ac:spMk id="9" creationId="{653350C3-C144-E507-8AA3-5E9286AFB760}"/>
          </ac:spMkLst>
        </pc:spChg>
        <pc:spChg chg="add mod">
          <ac:chgData name="Neil Eliot (Staff)" userId="d88f6983-9de6-44c4-82dd-14862e1c78b0" providerId="ADAL" clId="{C9A76E49-A1C5-403B-9E5E-22A6AB145DC0}" dt="2025-02-11T10:09:30.829" v="1236" actId="1037"/>
          <ac:spMkLst>
            <pc:docMk/>
            <pc:sldMk cId="1574374417" sldId="347"/>
            <ac:spMk id="11" creationId="{E440E9F2-521A-8917-D9A0-881E05DC2650}"/>
          </ac:spMkLst>
        </pc:spChg>
        <pc:spChg chg="add mod">
          <ac:chgData name="Neil Eliot (Staff)" userId="d88f6983-9de6-44c4-82dd-14862e1c78b0" providerId="ADAL" clId="{C9A76E49-A1C5-403B-9E5E-22A6AB145DC0}" dt="2025-02-11T10:09:47.092" v="1243" actId="1035"/>
          <ac:spMkLst>
            <pc:docMk/>
            <pc:sldMk cId="1574374417" sldId="347"/>
            <ac:spMk id="12" creationId="{CDE5285B-4A0A-E40F-0BEE-1DD730D46B1F}"/>
          </ac:spMkLst>
        </pc:spChg>
        <pc:picChg chg="add mod">
          <ac:chgData name="Neil Eliot (Staff)" userId="d88f6983-9de6-44c4-82dd-14862e1c78b0" providerId="ADAL" clId="{C9A76E49-A1C5-403B-9E5E-22A6AB145DC0}" dt="2025-02-11T10:09:15.734" v="1229" actId="108"/>
          <ac:picMkLst>
            <pc:docMk/>
            <pc:sldMk cId="1574374417" sldId="347"/>
            <ac:picMk id="3" creationId="{ADA81096-8AB5-329C-D145-860560FCB947}"/>
          </ac:picMkLst>
        </pc:picChg>
        <pc:picChg chg="add del mod">
          <ac:chgData name="Neil Eliot (Staff)" userId="d88f6983-9de6-44c4-82dd-14862e1c78b0" providerId="ADAL" clId="{C9A76E49-A1C5-403B-9E5E-22A6AB145DC0}" dt="2025-02-11T10:08:48.393" v="1219" actId="478"/>
          <ac:picMkLst>
            <pc:docMk/>
            <pc:sldMk cId="1574374417" sldId="347"/>
            <ac:picMk id="7" creationId="{6B4FFD67-2B40-D9CA-B23E-2990B36BD019}"/>
          </ac:picMkLst>
        </pc:picChg>
        <pc:picChg chg="add mod">
          <ac:chgData name="Neil Eliot (Staff)" userId="d88f6983-9de6-44c4-82dd-14862e1c78b0" providerId="ADAL" clId="{C9A76E49-A1C5-403B-9E5E-22A6AB145DC0}" dt="2025-02-11T10:09:02.184" v="1225" actId="1076"/>
          <ac:picMkLst>
            <pc:docMk/>
            <pc:sldMk cId="1574374417" sldId="347"/>
            <ac:picMk id="8" creationId="{398E1AE8-8EFA-589E-2FD7-C220D11B2BB3}"/>
          </ac:picMkLst>
        </pc:picChg>
        <pc:picChg chg="add mod">
          <ac:chgData name="Neil Eliot (Staff)" userId="d88f6983-9de6-44c4-82dd-14862e1c78b0" providerId="ADAL" clId="{C9A76E49-A1C5-403B-9E5E-22A6AB145DC0}" dt="2025-02-10T14:45:56.045" v="582"/>
          <ac:picMkLst>
            <pc:docMk/>
            <pc:sldMk cId="1574374417" sldId="347"/>
            <ac:picMk id="10" creationId="{D7165615-6A90-3776-4A96-9B10E0CC258D}"/>
          </ac:picMkLst>
        </pc:picChg>
      </pc:sldChg>
      <pc:sldChg chg="addSp delSp modSp new mod">
        <pc:chgData name="Neil Eliot (Staff)" userId="d88f6983-9de6-44c4-82dd-14862e1c78b0" providerId="ADAL" clId="{C9A76E49-A1C5-403B-9E5E-22A6AB145DC0}" dt="2025-02-11T11:19:14.111" v="2347" actId="1035"/>
        <pc:sldMkLst>
          <pc:docMk/>
          <pc:sldMk cId="2881795473" sldId="348"/>
        </pc:sldMkLst>
        <pc:spChg chg="add mod">
          <ac:chgData name="Neil Eliot (Staff)" userId="d88f6983-9de6-44c4-82dd-14862e1c78b0" providerId="ADAL" clId="{C9A76E49-A1C5-403B-9E5E-22A6AB145DC0}" dt="2025-02-11T11:10:18.582" v="1723" actId="20577"/>
          <ac:spMkLst>
            <pc:docMk/>
            <pc:sldMk cId="2881795473" sldId="348"/>
            <ac:spMk id="4" creationId="{104ED3C7-56FD-DABD-12C2-1CB66A5CD453}"/>
          </ac:spMkLst>
        </pc:spChg>
        <pc:spChg chg="add mod">
          <ac:chgData name="Neil Eliot (Staff)" userId="d88f6983-9de6-44c4-82dd-14862e1c78b0" providerId="ADAL" clId="{C9A76E49-A1C5-403B-9E5E-22A6AB145DC0}" dt="2025-02-11T11:09:38.552" v="1661" actId="6549"/>
          <ac:spMkLst>
            <pc:docMk/>
            <pc:sldMk cId="2881795473" sldId="348"/>
            <ac:spMk id="5" creationId="{F0588384-A6DE-F92C-7AE2-5FE3CC11D66C}"/>
          </ac:spMkLst>
        </pc:spChg>
        <pc:spChg chg="add mod">
          <ac:chgData name="Neil Eliot (Staff)" userId="d88f6983-9de6-44c4-82dd-14862e1c78b0" providerId="ADAL" clId="{C9A76E49-A1C5-403B-9E5E-22A6AB145DC0}" dt="2025-02-11T11:09:27.200" v="1631"/>
          <ac:spMkLst>
            <pc:docMk/>
            <pc:sldMk cId="2881795473" sldId="348"/>
            <ac:spMk id="6" creationId="{373191BA-5D31-AFC8-3846-1C81540C5A2B}"/>
          </ac:spMkLst>
        </pc:spChg>
        <pc:spChg chg="add del">
          <ac:chgData name="Neil Eliot (Staff)" userId="d88f6983-9de6-44c4-82dd-14862e1c78b0" providerId="ADAL" clId="{C9A76E49-A1C5-403B-9E5E-22A6AB145DC0}" dt="2025-02-11T11:10:49.582" v="1728" actId="478"/>
          <ac:spMkLst>
            <pc:docMk/>
            <pc:sldMk cId="2881795473" sldId="348"/>
            <ac:spMk id="7" creationId="{FF8339F8-4D28-2900-0C69-935E2BE344B5}"/>
          </ac:spMkLst>
        </pc:spChg>
        <pc:spChg chg="add mod">
          <ac:chgData name="Neil Eliot (Staff)" userId="d88f6983-9de6-44c4-82dd-14862e1c78b0" providerId="ADAL" clId="{C9A76E49-A1C5-403B-9E5E-22A6AB145DC0}" dt="2025-02-11T11:19:14.111" v="2347" actId="1035"/>
          <ac:spMkLst>
            <pc:docMk/>
            <pc:sldMk cId="2881795473" sldId="348"/>
            <ac:spMk id="8" creationId="{04C4434B-638E-74EB-4D60-D75E9AF499AA}"/>
          </ac:spMkLst>
        </pc:spChg>
        <pc:spChg chg="add mod">
          <ac:chgData name="Neil Eliot (Staff)" userId="d88f6983-9de6-44c4-82dd-14862e1c78b0" providerId="ADAL" clId="{C9A76E49-A1C5-403B-9E5E-22A6AB145DC0}" dt="2025-02-11T11:19:14.111" v="2347" actId="1035"/>
          <ac:spMkLst>
            <pc:docMk/>
            <pc:sldMk cId="2881795473" sldId="348"/>
            <ac:spMk id="9" creationId="{9C72CB30-E089-14AB-797C-9CBAC32DE07A}"/>
          </ac:spMkLst>
        </pc:spChg>
        <pc:spChg chg="add mod">
          <ac:chgData name="Neil Eliot (Staff)" userId="d88f6983-9de6-44c4-82dd-14862e1c78b0" providerId="ADAL" clId="{C9A76E49-A1C5-403B-9E5E-22A6AB145DC0}" dt="2025-02-11T11:19:14.111" v="2347" actId="1035"/>
          <ac:spMkLst>
            <pc:docMk/>
            <pc:sldMk cId="2881795473" sldId="348"/>
            <ac:spMk id="10" creationId="{C0146D8F-5E84-7F16-2CF4-AFA673DFDDC6}"/>
          </ac:spMkLst>
        </pc:spChg>
        <pc:spChg chg="add mod">
          <ac:chgData name="Neil Eliot (Staff)" userId="d88f6983-9de6-44c4-82dd-14862e1c78b0" providerId="ADAL" clId="{C9A76E49-A1C5-403B-9E5E-22A6AB145DC0}" dt="2025-02-11T11:19:14.111" v="2347" actId="1035"/>
          <ac:spMkLst>
            <pc:docMk/>
            <pc:sldMk cId="2881795473" sldId="348"/>
            <ac:spMk id="11" creationId="{EEF0FB04-E34A-AD8B-5DA9-A51C12067D18}"/>
          </ac:spMkLst>
        </pc:spChg>
        <pc:spChg chg="add mod">
          <ac:chgData name="Neil Eliot (Staff)" userId="d88f6983-9de6-44c4-82dd-14862e1c78b0" providerId="ADAL" clId="{C9A76E49-A1C5-403B-9E5E-22A6AB145DC0}" dt="2025-02-11T11:19:14.111" v="2347" actId="1035"/>
          <ac:spMkLst>
            <pc:docMk/>
            <pc:sldMk cId="2881795473" sldId="348"/>
            <ac:spMk id="12" creationId="{04F047A0-A6EE-69F6-DF2E-029C8282EB98}"/>
          </ac:spMkLst>
        </pc:spChg>
        <pc:spChg chg="add mod">
          <ac:chgData name="Neil Eliot (Staff)" userId="d88f6983-9de6-44c4-82dd-14862e1c78b0" providerId="ADAL" clId="{C9A76E49-A1C5-403B-9E5E-22A6AB145DC0}" dt="2025-02-11T11:19:14.111" v="2347" actId="1035"/>
          <ac:spMkLst>
            <pc:docMk/>
            <pc:sldMk cId="2881795473" sldId="348"/>
            <ac:spMk id="13" creationId="{03C8B4D4-7BB5-949D-4799-56917986D776}"/>
          </ac:spMkLst>
        </pc:spChg>
        <pc:picChg chg="add mod">
          <ac:chgData name="Neil Eliot (Staff)" userId="d88f6983-9de6-44c4-82dd-14862e1c78b0" providerId="ADAL" clId="{C9A76E49-A1C5-403B-9E5E-22A6AB145DC0}" dt="2025-02-11T11:19:14.111" v="2347" actId="1035"/>
          <ac:picMkLst>
            <pc:docMk/>
            <pc:sldMk cId="2881795473" sldId="348"/>
            <ac:picMk id="3" creationId="{7660D4CC-A8E3-9EAE-EF29-C2DB19BE3C6E}"/>
          </ac:picMkLst>
        </pc:picChg>
      </pc:sldChg>
      <pc:sldChg chg="addSp modSp new mod">
        <pc:chgData name="Neil Eliot (Staff)" userId="d88f6983-9de6-44c4-82dd-14862e1c78b0" providerId="ADAL" clId="{C9A76E49-A1C5-403B-9E5E-22A6AB145DC0}" dt="2025-02-11T11:26:08.325" v="2492" actId="14100"/>
        <pc:sldMkLst>
          <pc:docMk/>
          <pc:sldMk cId="4113114528" sldId="349"/>
        </pc:sldMkLst>
        <pc:spChg chg="add mod">
          <ac:chgData name="Neil Eliot (Staff)" userId="d88f6983-9de6-44c4-82dd-14862e1c78b0" providerId="ADAL" clId="{C9A76E49-A1C5-403B-9E5E-22A6AB145DC0}" dt="2025-02-11T11:19:43.432" v="2349"/>
          <ac:spMkLst>
            <pc:docMk/>
            <pc:sldMk cId="4113114528" sldId="349"/>
            <ac:spMk id="2" creationId="{24252B42-B2C5-6FB3-6E74-03EEE78FB1F9}"/>
          </ac:spMkLst>
        </pc:spChg>
        <pc:spChg chg="add mod">
          <ac:chgData name="Neil Eliot (Staff)" userId="d88f6983-9de6-44c4-82dd-14862e1c78b0" providerId="ADAL" clId="{C9A76E49-A1C5-403B-9E5E-22A6AB145DC0}" dt="2025-02-11T11:19:43.432" v="2349"/>
          <ac:spMkLst>
            <pc:docMk/>
            <pc:sldMk cId="4113114528" sldId="349"/>
            <ac:spMk id="3" creationId="{16F71E35-E30A-A4F2-CA8C-07902BC31FFA}"/>
          </ac:spMkLst>
        </pc:spChg>
        <pc:spChg chg="add mod">
          <ac:chgData name="Neil Eliot (Staff)" userId="d88f6983-9de6-44c4-82dd-14862e1c78b0" providerId="ADAL" clId="{C9A76E49-A1C5-403B-9E5E-22A6AB145DC0}" dt="2025-02-11T11:19:43.432" v="2349"/>
          <ac:spMkLst>
            <pc:docMk/>
            <pc:sldMk cId="4113114528" sldId="349"/>
            <ac:spMk id="4" creationId="{903D7337-DD7C-81C6-0DFB-777F6ECD0B71}"/>
          </ac:spMkLst>
        </pc:spChg>
        <pc:spChg chg="add mod">
          <ac:chgData name="Neil Eliot (Staff)" userId="d88f6983-9de6-44c4-82dd-14862e1c78b0" providerId="ADAL" clId="{C9A76E49-A1C5-403B-9E5E-22A6AB145DC0}" dt="2025-02-11T11:26:06.045" v="2491" actId="14100"/>
          <ac:spMkLst>
            <pc:docMk/>
            <pc:sldMk cId="4113114528" sldId="349"/>
            <ac:spMk id="6" creationId="{6071067A-E53B-2C67-4385-88278A2513A7}"/>
          </ac:spMkLst>
        </pc:spChg>
        <pc:spChg chg="add mod">
          <ac:chgData name="Neil Eliot (Staff)" userId="d88f6983-9de6-44c4-82dd-14862e1c78b0" providerId="ADAL" clId="{C9A76E49-A1C5-403B-9E5E-22A6AB145DC0}" dt="2025-02-11T11:26:00.902" v="2489" actId="14100"/>
          <ac:spMkLst>
            <pc:docMk/>
            <pc:sldMk cId="4113114528" sldId="349"/>
            <ac:spMk id="7" creationId="{8D6A781D-4CD3-2DBB-DEA8-58D4D0D9C378}"/>
          </ac:spMkLst>
        </pc:spChg>
        <pc:spChg chg="add mod">
          <ac:chgData name="Neil Eliot (Staff)" userId="d88f6983-9de6-44c4-82dd-14862e1c78b0" providerId="ADAL" clId="{C9A76E49-A1C5-403B-9E5E-22A6AB145DC0}" dt="2025-02-11T11:26:08.325" v="2492" actId="14100"/>
          <ac:spMkLst>
            <pc:docMk/>
            <pc:sldMk cId="4113114528" sldId="349"/>
            <ac:spMk id="8" creationId="{2EF3B6AF-D0C2-77DB-4264-DA5D4218244D}"/>
          </ac:spMkLst>
        </pc:spChg>
        <pc:spChg chg="add mod">
          <ac:chgData name="Neil Eliot (Staff)" userId="d88f6983-9de6-44c4-82dd-14862e1c78b0" providerId="ADAL" clId="{C9A76E49-A1C5-403B-9E5E-22A6AB145DC0}" dt="2025-02-11T11:25:49.695" v="2487" actId="1076"/>
          <ac:spMkLst>
            <pc:docMk/>
            <pc:sldMk cId="4113114528" sldId="349"/>
            <ac:spMk id="9" creationId="{DB39A47E-CEB3-82CB-363E-729D416C1265}"/>
          </ac:spMkLst>
        </pc:spChg>
        <pc:spChg chg="add mod">
          <ac:chgData name="Neil Eliot (Staff)" userId="d88f6983-9de6-44c4-82dd-14862e1c78b0" providerId="ADAL" clId="{C9A76E49-A1C5-403B-9E5E-22A6AB145DC0}" dt="2025-02-11T11:25:46.177" v="2486" actId="14100"/>
          <ac:spMkLst>
            <pc:docMk/>
            <pc:sldMk cId="4113114528" sldId="349"/>
            <ac:spMk id="10" creationId="{D299F1C7-8B2A-07BD-42D5-5F16EC331BE3}"/>
          </ac:spMkLst>
        </pc:spChg>
        <pc:picChg chg="add mod modCrop">
          <ac:chgData name="Neil Eliot (Staff)" userId="d88f6983-9de6-44c4-82dd-14862e1c78b0" providerId="ADAL" clId="{C9A76E49-A1C5-403B-9E5E-22A6AB145DC0}" dt="2025-02-11T11:23:13.174" v="2366" actId="1076"/>
          <ac:picMkLst>
            <pc:docMk/>
            <pc:sldMk cId="4113114528" sldId="349"/>
            <ac:picMk id="5" creationId="{F9F1E1E5-FDCF-BF3F-6566-EE0BEBEF915F}"/>
          </ac:picMkLst>
        </pc:picChg>
      </pc:sldChg>
      <pc:sldChg chg="addSp modSp new mod">
        <pc:chgData name="Neil Eliot (Staff)" userId="d88f6983-9de6-44c4-82dd-14862e1c78b0" providerId="ADAL" clId="{C9A76E49-A1C5-403B-9E5E-22A6AB145DC0}" dt="2025-02-11T13:36:20.764" v="4663" actId="20577"/>
        <pc:sldMkLst>
          <pc:docMk/>
          <pc:sldMk cId="2498389684" sldId="350"/>
        </pc:sldMkLst>
        <pc:spChg chg="add mod">
          <ac:chgData name="Neil Eliot (Staff)" userId="d88f6983-9de6-44c4-82dd-14862e1c78b0" providerId="ADAL" clId="{C9A76E49-A1C5-403B-9E5E-22A6AB145DC0}" dt="2025-02-11T13:20:19.243" v="3184" actId="404"/>
          <ac:spMkLst>
            <pc:docMk/>
            <pc:sldMk cId="2498389684" sldId="350"/>
            <ac:spMk id="2" creationId="{0130EC6F-54CA-CAA3-5D95-CA0956F4AED9}"/>
          </ac:spMkLst>
        </pc:spChg>
        <pc:spChg chg="add mod">
          <ac:chgData name="Neil Eliot (Staff)" userId="d88f6983-9de6-44c4-82dd-14862e1c78b0" providerId="ADAL" clId="{C9A76E49-A1C5-403B-9E5E-22A6AB145DC0}" dt="2025-02-11T13:15:48.366" v="2566" actId="313"/>
          <ac:spMkLst>
            <pc:docMk/>
            <pc:sldMk cId="2498389684" sldId="350"/>
            <ac:spMk id="3" creationId="{86AA0ED4-2E32-B6EB-C50B-1D65FAF2E6D4}"/>
          </ac:spMkLst>
        </pc:spChg>
        <pc:spChg chg="add mod">
          <ac:chgData name="Neil Eliot (Staff)" userId="d88f6983-9de6-44c4-82dd-14862e1c78b0" providerId="ADAL" clId="{C9A76E49-A1C5-403B-9E5E-22A6AB145DC0}" dt="2025-02-11T13:15:23.497" v="2528"/>
          <ac:spMkLst>
            <pc:docMk/>
            <pc:sldMk cId="2498389684" sldId="350"/>
            <ac:spMk id="4" creationId="{C0D12AB6-A3C1-40EF-8EEF-8B66606DD141}"/>
          </ac:spMkLst>
        </pc:spChg>
        <pc:spChg chg="add mod">
          <ac:chgData name="Neil Eliot (Staff)" userId="d88f6983-9de6-44c4-82dd-14862e1c78b0" providerId="ADAL" clId="{C9A76E49-A1C5-403B-9E5E-22A6AB145DC0}" dt="2025-02-11T13:36:20.764" v="4663" actId="20577"/>
          <ac:spMkLst>
            <pc:docMk/>
            <pc:sldMk cId="2498389684" sldId="350"/>
            <ac:spMk id="5" creationId="{64877E70-C584-2048-37C1-3D483C25DD50}"/>
          </ac:spMkLst>
        </pc:spChg>
      </pc:sldChg>
      <pc:sldChg chg="addSp modSp new mod">
        <pc:chgData name="Neil Eliot (Staff)" userId="d88f6983-9de6-44c4-82dd-14862e1c78b0" providerId="ADAL" clId="{C9A76E49-A1C5-403B-9E5E-22A6AB145DC0}" dt="2025-02-11T13:37:36.017" v="4678" actId="313"/>
        <pc:sldMkLst>
          <pc:docMk/>
          <pc:sldMk cId="1817291396" sldId="351"/>
        </pc:sldMkLst>
        <pc:spChg chg="add mod">
          <ac:chgData name="Neil Eliot (Staff)" userId="d88f6983-9de6-44c4-82dd-14862e1c78b0" providerId="ADAL" clId="{C9A76E49-A1C5-403B-9E5E-22A6AB145DC0}" dt="2025-02-11T13:32:41.026" v="4316" actId="20577"/>
          <ac:spMkLst>
            <pc:docMk/>
            <pc:sldMk cId="1817291396" sldId="351"/>
            <ac:spMk id="2" creationId="{9652A0AF-E54D-1858-F98D-05AABA7202F0}"/>
          </ac:spMkLst>
        </pc:spChg>
        <pc:spChg chg="add mod">
          <ac:chgData name="Neil Eliot (Staff)" userId="d88f6983-9de6-44c4-82dd-14862e1c78b0" providerId="ADAL" clId="{C9A76E49-A1C5-403B-9E5E-22A6AB145DC0}" dt="2025-02-11T13:20:44.756" v="3193"/>
          <ac:spMkLst>
            <pc:docMk/>
            <pc:sldMk cId="1817291396" sldId="351"/>
            <ac:spMk id="3" creationId="{D87FFB33-F62A-CD45-F7E2-4A5E503E4B92}"/>
          </ac:spMkLst>
        </pc:spChg>
        <pc:spChg chg="add mod">
          <ac:chgData name="Neil Eliot (Staff)" userId="d88f6983-9de6-44c4-82dd-14862e1c78b0" providerId="ADAL" clId="{C9A76E49-A1C5-403B-9E5E-22A6AB145DC0}" dt="2025-02-11T13:20:44.756" v="3193"/>
          <ac:spMkLst>
            <pc:docMk/>
            <pc:sldMk cId="1817291396" sldId="351"/>
            <ac:spMk id="4" creationId="{C57EE656-4D19-3698-F6E7-617F038458F0}"/>
          </ac:spMkLst>
        </pc:spChg>
        <pc:spChg chg="add mod">
          <ac:chgData name="Neil Eliot (Staff)" userId="d88f6983-9de6-44c4-82dd-14862e1c78b0" providerId="ADAL" clId="{C9A76E49-A1C5-403B-9E5E-22A6AB145DC0}" dt="2025-02-11T13:37:00.149" v="4666" actId="14100"/>
          <ac:spMkLst>
            <pc:docMk/>
            <pc:sldMk cId="1817291396" sldId="351"/>
            <ac:spMk id="5" creationId="{843D2085-4DC9-B3F1-619D-9CD08FD3DDEF}"/>
          </ac:spMkLst>
        </pc:spChg>
        <pc:spChg chg="add mod">
          <ac:chgData name="Neil Eliot (Staff)" userId="d88f6983-9de6-44c4-82dd-14862e1c78b0" providerId="ADAL" clId="{C9A76E49-A1C5-403B-9E5E-22A6AB145DC0}" dt="2025-02-11T13:37:36.017" v="4678" actId="313"/>
          <ac:spMkLst>
            <pc:docMk/>
            <pc:sldMk cId="1817291396" sldId="351"/>
            <ac:spMk id="8" creationId="{1C896CA6-30A1-321F-1E72-BF41A1E3157A}"/>
          </ac:spMkLst>
        </pc:spChg>
        <pc:picChg chg="add mod">
          <ac:chgData name="Neil Eliot (Staff)" userId="d88f6983-9de6-44c4-82dd-14862e1c78b0" providerId="ADAL" clId="{C9A76E49-A1C5-403B-9E5E-22A6AB145DC0}" dt="2025-02-11T13:36:53.591" v="4665" actId="1038"/>
          <ac:picMkLst>
            <pc:docMk/>
            <pc:sldMk cId="1817291396" sldId="351"/>
            <ac:picMk id="7" creationId="{E681FCBF-178A-E048-8C08-B6C3CFC667C4}"/>
          </ac:picMkLst>
        </pc:picChg>
      </pc:sldChg>
      <pc:sldChg chg="addSp delSp modSp new mod">
        <pc:chgData name="Neil Eliot (Staff)" userId="d88f6983-9de6-44c4-82dd-14862e1c78b0" providerId="ADAL" clId="{C9A76E49-A1C5-403B-9E5E-22A6AB145DC0}" dt="2025-02-11T14:08:27.015" v="5559" actId="1076"/>
        <pc:sldMkLst>
          <pc:docMk/>
          <pc:sldMk cId="1257964502" sldId="352"/>
        </pc:sldMkLst>
        <pc:spChg chg="add mod">
          <ac:chgData name="Neil Eliot (Staff)" userId="d88f6983-9de6-44c4-82dd-14862e1c78b0" providerId="ADAL" clId="{C9A76E49-A1C5-403B-9E5E-22A6AB145DC0}" dt="2025-02-11T14:04:57.715" v="5542" actId="20577"/>
          <ac:spMkLst>
            <pc:docMk/>
            <pc:sldMk cId="1257964502" sldId="352"/>
            <ac:spMk id="2" creationId="{5337E57B-7B29-15CE-EFF6-2B1A789B6B35}"/>
          </ac:spMkLst>
        </pc:spChg>
        <pc:spChg chg="add del mod">
          <ac:chgData name="Neil Eliot (Staff)" userId="d88f6983-9de6-44c4-82dd-14862e1c78b0" providerId="ADAL" clId="{C9A76E49-A1C5-403B-9E5E-22A6AB145DC0}" dt="2025-02-11T14:05:20.294" v="5545" actId="478"/>
          <ac:spMkLst>
            <pc:docMk/>
            <pc:sldMk cId="1257964502" sldId="352"/>
            <ac:spMk id="3" creationId="{37F958B0-0306-8392-874A-BB49A23D4BD3}"/>
          </ac:spMkLst>
        </pc:spChg>
        <pc:spChg chg="add mod">
          <ac:chgData name="Neil Eliot (Staff)" userId="d88f6983-9de6-44c4-82dd-14862e1c78b0" providerId="ADAL" clId="{C9A76E49-A1C5-403B-9E5E-22A6AB145DC0}" dt="2025-02-11T13:58:20.545" v="4680"/>
          <ac:spMkLst>
            <pc:docMk/>
            <pc:sldMk cId="1257964502" sldId="352"/>
            <ac:spMk id="4" creationId="{3997A23C-6D00-9816-F5D8-7DF2F26E6D1C}"/>
          </ac:spMkLst>
        </pc:spChg>
        <pc:spChg chg="add del mod">
          <ac:chgData name="Neil Eliot (Staff)" userId="d88f6983-9de6-44c4-82dd-14862e1c78b0" providerId="ADAL" clId="{C9A76E49-A1C5-403B-9E5E-22A6AB145DC0}" dt="2025-02-11T13:59:58.201" v="4972" actId="478"/>
          <ac:spMkLst>
            <pc:docMk/>
            <pc:sldMk cId="1257964502" sldId="352"/>
            <ac:spMk id="5" creationId="{B6A3FEBB-9E68-712C-B803-6DBCB558C9A4}"/>
          </ac:spMkLst>
        </pc:spChg>
        <pc:spChg chg="add del mod">
          <ac:chgData name="Neil Eliot (Staff)" userId="d88f6983-9de6-44c4-82dd-14862e1c78b0" providerId="ADAL" clId="{C9A76E49-A1C5-403B-9E5E-22A6AB145DC0}" dt="2025-02-11T14:00:01.061" v="4973" actId="478"/>
          <ac:spMkLst>
            <pc:docMk/>
            <pc:sldMk cId="1257964502" sldId="352"/>
            <ac:spMk id="7" creationId="{3FDDCC60-9316-6291-5422-648F74285387}"/>
          </ac:spMkLst>
        </pc:spChg>
        <pc:spChg chg="add del">
          <ac:chgData name="Neil Eliot (Staff)" userId="d88f6983-9de6-44c4-82dd-14862e1c78b0" providerId="ADAL" clId="{C9A76E49-A1C5-403B-9E5E-22A6AB145DC0}" dt="2025-02-11T14:04:38.133" v="5539" actId="478"/>
          <ac:spMkLst>
            <pc:docMk/>
            <pc:sldMk cId="1257964502" sldId="352"/>
            <ac:spMk id="10" creationId="{0B04784E-8851-6634-C483-E717FA8E0CA5}"/>
          </ac:spMkLst>
        </pc:spChg>
        <pc:spChg chg="add del">
          <ac:chgData name="Neil Eliot (Staff)" userId="d88f6983-9de6-44c4-82dd-14862e1c78b0" providerId="ADAL" clId="{C9A76E49-A1C5-403B-9E5E-22A6AB145DC0}" dt="2025-02-11T14:05:04.725" v="5543" actId="478"/>
          <ac:spMkLst>
            <pc:docMk/>
            <pc:sldMk cId="1257964502" sldId="352"/>
            <ac:spMk id="11" creationId="{A05402BB-324F-87C6-EC40-FA4C269BDE75}"/>
          </ac:spMkLst>
        </pc:spChg>
        <pc:spChg chg="add del">
          <ac:chgData name="Neil Eliot (Staff)" userId="d88f6983-9de6-44c4-82dd-14862e1c78b0" providerId="ADAL" clId="{C9A76E49-A1C5-403B-9E5E-22A6AB145DC0}" dt="2025-02-11T14:05:20.294" v="5545" actId="478"/>
          <ac:spMkLst>
            <pc:docMk/>
            <pc:sldMk cId="1257964502" sldId="352"/>
            <ac:spMk id="12" creationId="{DCBD5F3F-675D-F8F2-F358-F5AF22E247FB}"/>
          </ac:spMkLst>
        </pc:spChg>
        <pc:spChg chg="add del">
          <ac:chgData name="Neil Eliot (Staff)" userId="d88f6983-9de6-44c4-82dd-14862e1c78b0" providerId="ADAL" clId="{C9A76E49-A1C5-403B-9E5E-22A6AB145DC0}" dt="2025-02-11T14:05:36.988" v="5547" actId="478"/>
          <ac:spMkLst>
            <pc:docMk/>
            <pc:sldMk cId="1257964502" sldId="352"/>
            <ac:spMk id="13" creationId="{67D7E3B1-6BC1-8AF7-8D42-5F5B7F8C4A71}"/>
          </ac:spMkLst>
        </pc:spChg>
        <pc:picChg chg="add del mod">
          <ac:chgData name="Neil Eliot (Staff)" userId="d88f6983-9de6-44c4-82dd-14862e1c78b0" providerId="ADAL" clId="{C9A76E49-A1C5-403B-9E5E-22A6AB145DC0}" dt="2025-02-11T13:58:58.055" v="4777" actId="478"/>
          <ac:picMkLst>
            <pc:docMk/>
            <pc:sldMk cId="1257964502" sldId="352"/>
            <ac:picMk id="6" creationId="{77647E58-3795-A7D8-1880-A5B2A5106B52}"/>
          </ac:picMkLst>
        </pc:picChg>
        <pc:picChg chg="add mod">
          <ac:chgData name="Neil Eliot (Staff)" userId="d88f6983-9de6-44c4-82dd-14862e1c78b0" providerId="ADAL" clId="{C9A76E49-A1C5-403B-9E5E-22A6AB145DC0}" dt="2025-02-11T14:08:27.015" v="5559" actId="1076"/>
          <ac:picMkLst>
            <pc:docMk/>
            <pc:sldMk cId="1257964502" sldId="352"/>
            <ac:picMk id="9" creationId="{408F41FC-F878-DB88-CDC7-553625B58C16}"/>
          </ac:picMkLst>
        </pc:picChg>
        <pc:picChg chg="add del mod">
          <ac:chgData name="Neil Eliot (Staff)" userId="d88f6983-9de6-44c4-82dd-14862e1c78b0" providerId="ADAL" clId="{C9A76E49-A1C5-403B-9E5E-22A6AB145DC0}" dt="2025-02-11T14:06:48.315" v="5550" actId="478"/>
          <ac:picMkLst>
            <pc:docMk/>
            <pc:sldMk cId="1257964502" sldId="352"/>
            <ac:picMk id="1034" creationId="{7809EBC4-8CB7-6C3F-A10E-70330A2149FE}"/>
          </ac:picMkLst>
        </pc:picChg>
        <pc:picChg chg="add del">
          <ac:chgData name="Neil Eliot (Staff)" userId="d88f6983-9de6-44c4-82dd-14862e1c78b0" providerId="ADAL" clId="{C9A76E49-A1C5-403B-9E5E-22A6AB145DC0}" dt="2025-02-11T14:07:45.045" v="5552" actId="478"/>
          <ac:picMkLst>
            <pc:docMk/>
            <pc:sldMk cId="1257964502" sldId="352"/>
            <ac:picMk id="1036" creationId="{AD785E0F-8036-CD72-070A-B22E560D80A7}"/>
          </ac:picMkLst>
        </pc:picChg>
        <pc:picChg chg="add mod">
          <ac:chgData name="Neil Eliot (Staff)" userId="d88f6983-9de6-44c4-82dd-14862e1c78b0" providerId="ADAL" clId="{C9A76E49-A1C5-403B-9E5E-22A6AB145DC0}" dt="2025-02-11T14:08:24.845" v="5558" actId="1076"/>
          <ac:picMkLst>
            <pc:docMk/>
            <pc:sldMk cId="1257964502" sldId="352"/>
            <ac:picMk id="1038" creationId="{188CC059-D5D8-9E27-8859-AA92C03CF388}"/>
          </ac:picMkLst>
        </pc:picChg>
      </pc:sldChg>
      <pc:sldMasterChg chg="modSldLayout">
        <pc:chgData name="Neil Eliot (Staff)" userId="d88f6983-9de6-44c4-82dd-14862e1c78b0" providerId="ADAL" clId="{C9A76E49-A1C5-403B-9E5E-22A6AB145DC0}" dt="2025-02-06T17:08:40.651" v="33" actId="29295"/>
        <pc:sldMasterMkLst>
          <pc:docMk/>
          <pc:sldMasterMk cId="1884217909" sldId="2147483666"/>
        </pc:sldMasterMkLst>
        <pc:sldLayoutChg chg="addSp delSp modSp mod">
          <pc:chgData name="Neil Eliot (Staff)" userId="d88f6983-9de6-44c4-82dd-14862e1c78b0" providerId="ADAL" clId="{C9A76E49-A1C5-403B-9E5E-22A6AB145DC0}" dt="2025-02-06T17:08:40.651" v="33" actId="29295"/>
          <pc:sldLayoutMkLst>
            <pc:docMk/>
            <pc:sldMasterMk cId="1884217909" sldId="2147483666"/>
            <pc:sldLayoutMk cId="3649361688" sldId="2147483677"/>
          </pc:sldLayoutMkLst>
          <pc:picChg chg="add mod ord modCrop">
            <ac:chgData name="Neil Eliot (Staff)" userId="d88f6983-9de6-44c4-82dd-14862e1c78b0" providerId="ADAL" clId="{C9A76E49-A1C5-403B-9E5E-22A6AB145DC0}" dt="2025-02-06T17:08:40.651" v="33" actId="29295"/>
            <ac:picMkLst>
              <pc:docMk/>
              <pc:sldMasterMk cId="1884217909" sldId="2147483666"/>
              <pc:sldLayoutMk cId="3649361688" sldId="2147483677"/>
              <ac:picMk id="4" creationId="{E63DF38F-557F-2FBC-E7D1-2C95ACCCFD80}"/>
            </ac:picMkLst>
          </pc:picChg>
        </pc:sldLayoutChg>
      </pc:sldMasterChg>
    </pc:docChg>
  </pc:docChgLst>
  <pc:docChgLst>
    <pc:chgData name="Neil Eliot (Staff)" userId="d88f6983-9de6-44c4-82dd-14862e1c78b0" providerId="ADAL" clId="{F29A37F6-BCD8-4D77-B201-E0A52ECCC7F8}"/>
    <pc:docChg chg="custSel modSld">
      <pc:chgData name="Neil Eliot (Staff)" userId="d88f6983-9de6-44c4-82dd-14862e1c78b0" providerId="ADAL" clId="{F29A37F6-BCD8-4D77-B201-E0A52ECCC7F8}" dt="2025-02-12T09:38:01.591" v="1200" actId="20577"/>
      <pc:docMkLst>
        <pc:docMk/>
      </pc:docMkLst>
      <pc:sldChg chg="modSp mod">
        <pc:chgData name="Neil Eliot (Staff)" userId="d88f6983-9de6-44c4-82dd-14862e1c78b0" providerId="ADAL" clId="{F29A37F6-BCD8-4D77-B201-E0A52ECCC7F8}" dt="2025-02-12T09:38:01.591" v="1200" actId="20577"/>
        <pc:sldMkLst>
          <pc:docMk/>
          <pc:sldMk cId="2201343043" sldId="336"/>
        </pc:sldMkLst>
        <pc:spChg chg="mod">
          <ac:chgData name="Neil Eliot (Staff)" userId="d88f6983-9de6-44c4-82dd-14862e1c78b0" providerId="ADAL" clId="{F29A37F6-BCD8-4D77-B201-E0A52ECCC7F8}" dt="2025-02-12T09:38:01.591" v="1200" actId="20577"/>
          <ac:spMkLst>
            <pc:docMk/>
            <pc:sldMk cId="2201343043" sldId="336"/>
            <ac:spMk id="3" creationId="{FA83F1C4-528E-38D9-A5B9-A7C833A3F468}"/>
          </ac:spMkLst>
        </pc:spChg>
      </pc:sldChg>
      <pc:sldChg chg="modSp mod">
        <pc:chgData name="Neil Eliot (Staff)" userId="d88f6983-9de6-44c4-82dd-14862e1c78b0" providerId="ADAL" clId="{F29A37F6-BCD8-4D77-B201-E0A52ECCC7F8}" dt="2025-02-12T09:28:47.964" v="911" actId="20577"/>
        <pc:sldMkLst>
          <pc:docMk/>
          <pc:sldMk cId="2498389684" sldId="350"/>
        </pc:sldMkLst>
        <pc:spChg chg="mod">
          <ac:chgData name="Neil Eliot (Staff)" userId="d88f6983-9de6-44c4-82dd-14862e1c78b0" providerId="ADAL" clId="{F29A37F6-BCD8-4D77-B201-E0A52ECCC7F8}" dt="2025-02-12T09:26:53.910" v="632" actId="20577"/>
          <ac:spMkLst>
            <pc:docMk/>
            <pc:sldMk cId="2498389684" sldId="350"/>
            <ac:spMk id="2" creationId="{0130EC6F-54CA-CAA3-5D95-CA0956F4AED9}"/>
          </ac:spMkLst>
        </pc:spChg>
        <pc:spChg chg="mod">
          <ac:chgData name="Neil Eliot (Staff)" userId="d88f6983-9de6-44c4-82dd-14862e1c78b0" providerId="ADAL" clId="{F29A37F6-BCD8-4D77-B201-E0A52ECCC7F8}" dt="2025-02-12T09:22:46.442" v="16" actId="20577"/>
          <ac:spMkLst>
            <pc:docMk/>
            <pc:sldMk cId="2498389684" sldId="350"/>
            <ac:spMk id="3" creationId="{86AA0ED4-2E32-B6EB-C50B-1D65FAF2E6D4}"/>
          </ac:spMkLst>
        </pc:spChg>
        <pc:spChg chg="mod">
          <ac:chgData name="Neil Eliot (Staff)" userId="d88f6983-9de6-44c4-82dd-14862e1c78b0" providerId="ADAL" clId="{F29A37F6-BCD8-4D77-B201-E0A52ECCC7F8}" dt="2025-02-12T09:28:47.964" v="911" actId="20577"/>
          <ac:spMkLst>
            <pc:docMk/>
            <pc:sldMk cId="2498389684" sldId="350"/>
            <ac:spMk id="5" creationId="{64877E70-C584-2048-37C1-3D483C25DD50}"/>
          </ac:spMkLst>
        </pc:spChg>
      </pc:sldChg>
      <pc:sldChg chg="modSp mod">
        <pc:chgData name="Neil Eliot (Staff)" userId="d88f6983-9de6-44c4-82dd-14862e1c78b0" providerId="ADAL" clId="{F29A37F6-BCD8-4D77-B201-E0A52ECCC7F8}" dt="2025-02-12T09:32:05.315" v="945"/>
        <pc:sldMkLst>
          <pc:docMk/>
          <pc:sldMk cId="1817291396" sldId="351"/>
        </pc:sldMkLst>
        <pc:spChg chg="mod">
          <ac:chgData name="Neil Eliot (Staff)" userId="d88f6983-9de6-44c4-82dd-14862e1c78b0" providerId="ADAL" clId="{F29A37F6-BCD8-4D77-B201-E0A52ECCC7F8}" dt="2025-02-12T09:32:05.315" v="945"/>
          <ac:spMkLst>
            <pc:docMk/>
            <pc:sldMk cId="1817291396" sldId="351"/>
            <ac:spMk id="2" creationId="{9652A0AF-E54D-1858-F98D-05AABA7202F0}"/>
          </ac:spMkLst>
        </pc:spChg>
        <pc:spChg chg="mod">
          <ac:chgData name="Neil Eliot (Staff)" userId="d88f6983-9de6-44c4-82dd-14862e1c78b0" providerId="ADAL" clId="{F29A37F6-BCD8-4D77-B201-E0A52ECCC7F8}" dt="2025-02-12T09:29:00.360" v="912"/>
          <ac:spMkLst>
            <pc:docMk/>
            <pc:sldMk cId="1817291396" sldId="351"/>
            <ac:spMk id="3" creationId="{D87FFB33-F62A-CD45-F7E2-4A5E503E4B92}"/>
          </ac:spMkLst>
        </pc:spChg>
      </pc:sldChg>
      <pc:sldChg chg="addSp delSp modSp mod">
        <pc:chgData name="Neil Eliot (Staff)" userId="d88f6983-9de6-44c4-82dd-14862e1c78b0" providerId="ADAL" clId="{F29A37F6-BCD8-4D77-B201-E0A52ECCC7F8}" dt="2025-02-12T09:37:39.795" v="1198" actId="20577"/>
        <pc:sldMkLst>
          <pc:docMk/>
          <pc:sldMk cId="1257964502" sldId="352"/>
        </pc:sldMkLst>
        <pc:spChg chg="mod">
          <ac:chgData name="Neil Eliot (Staff)" userId="d88f6983-9de6-44c4-82dd-14862e1c78b0" providerId="ADAL" clId="{F29A37F6-BCD8-4D77-B201-E0A52ECCC7F8}" dt="2025-02-12T09:37:39.795" v="1198" actId="20577"/>
          <ac:spMkLst>
            <pc:docMk/>
            <pc:sldMk cId="1257964502" sldId="352"/>
            <ac:spMk id="2" creationId="{5337E57B-7B29-15CE-EFF6-2B1A789B6B35}"/>
          </ac:spMkLst>
        </pc:spChg>
        <pc:picChg chg="add mod">
          <ac:chgData name="Neil Eliot (Staff)" userId="d88f6983-9de6-44c4-82dd-14862e1c78b0" providerId="ADAL" clId="{F29A37F6-BCD8-4D77-B201-E0A52ECCC7F8}" dt="2025-02-12T09:37:22.743" v="1181" actId="1076"/>
          <ac:picMkLst>
            <pc:docMk/>
            <pc:sldMk cId="1257964502" sldId="352"/>
            <ac:picMk id="1026" creationId="{D81107F9-2974-85A7-FBE8-FF32109A0DC1}"/>
          </ac:picMkLst>
        </pc:picChg>
        <pc:picChg chg="del">
          <ac:chgData name="Neil Eliot (Staff)" userId="d88f6983-9de6-44c4-82dd-14862e1c78b0" providerId="ADAL" clId="{F29A37F6-BCD8-4D77-B201-E0A52ECCC7F8}" dt="2025-02-12T09:34:26.423" v="1175" actId="478"/>
          <ac:picMkLst>
            <pc:docMk/>
            <pc:sldMk cId="1257964502" sldId="352"/>
            <ac:picMk id="1038" creationId="{188CC059-D5D8-9E27-8859-AA92C03CF388}"/>
          </ac:picMkLst>
        </pc:picChg>
      </pc:sldChg>
    </pc:docChg>
  </pc:docChgLst>
  <pc:docChgLst>
    <pc:chgData name="Neil Eliot (Staff)" userId="d88f6983-9de6-44c4-82dd-14862e1c78b0" providerId="ADAL" clId="{EAAEE9B1-66A1-4406-B052-88AB75F20514}"/>
    <pc:docChg chg="custSel modSld">
      <pc:chgData name="Neil Eliot (Staff)" userId="d88f6983-9de6-44c4-82dd-14862e1c78b0" providerId="ADAL" clId="{EAAEE9B1-66A1-4406-B052-88AB75F20514}" dt="2025-01-06T13:56:09.558" v="13" actId="1076"/>
      <pc:docMkLst>
        <pc:docMk/>
      </pc:docMkLst>
      <pc:sldChg chg="addSp delSp modSp mod">
        <pc:chgData name="Neil Eliot (Staff)" userId="d88f6983-9de6-44c4-82dd-14862e1c78b0" providerId="ADAL" clId="{EAAEE9B1-66A1-4406-B052-88AB75F20514}" dt="2025-01-06T13:55:12.913" v="8" actId="1076"/>
        <pc:sldMkLst>
          <pc:docMk/>
          <pc:sldMk cId="2735188844" sldId="315"/>
        </pc:sldMkLst>
      </pc:sldChg>
      <pc:sldChg chg="addSp delSp modSp mod">
        <pc:chgData name="Neil Eliot (Staff)" userId="d88f6983-9de6-44c4-82dd-14862e1c78b0" providerId="ADAL" clId="{EAAEE9B1-66A1-4406-B052-88AB75F20514}" dt="2025-01-06T13:56:09.558" v="13" actId="1076"/>
        <pc:sldMkLst>
          <pc:docMk/>
          <pc:sldMk cId="3769661740" sldId="316"/>
        </pc:sldMkLst>
      </pc:sldChg>
    </pc:docChg>
  </pc:docChgLst>
  <pc:docChgLst>
    <pc:chgData name="Neil Eliot (Staff)" userId="d88f6983-9de6-44c4-82dd-14862e1c78b0" providerId="ADAL" clId="{AD5A38E0-47DE-4667-A48A-5F92CDAF81DA}"/>
    <pc:docChg chg="undo custSel addSld delSld modSld modMainMaster">
      <pc:chgData name="Neil Eliot (Staff)" userId="d88f6983-9de6-44c4-82dd-14862e1c78b0" providerId="ADAL" clId="{AD5A38E0-47DE-4667-A48A-5F92CDAF81DA}" dt="2025-01-15T17:47:18.173" v="7214" actId="14100"/>
      <pc:docMkLst>
        <pc:docMk/>
      </pc:docMkLst>
      <pc:sldChg chg="addSp delSp modSp mod">
        <pc:chgData name="Neil Eliot (Staff)" userId="d88f6983-9de6-44c4-82dd-14862e1c78b0" providerId="ADAL" clId="{AD5A38E0-47DE-4667-A48A-5F92CDAF81DA}" dt="2025-01-15T10:31:13.156" v="2651" actId="1036"/>
        <pc:sldMkLst>
          <pc:docMk/>
          <pc:sldMk cId="2177232734" sldId="290"/>
        </pc:sldMkLst>
        <pc:spChg chg="mod">
          <ac:chgData name="Neil Eliot (Staff)" userId="d88f6983-9de6-44c4-82dd-14862e1c78b0" providerId="ADAL" clId="{AD5A38E0-47DE-4667-A48A-5F92CDAF81DA}" dt="2025-01-14T10:22:57.536" v="52" actId="6549"/>
          <ac:spMkLst>
            <pc:docMk/>
            <pc:sldMk cId="2177232734" sldId="290"/>
            <ac:spMk id="4" creationId="{5E3BC11E-5F24-540B-88FF-7C0FE27E680A}"/>
          </ac:spMkLst>
        </pc:spChg>
        <pc:spChg chg="mod">
          <ac:chgData name="Neil Eliot (Staff)" userId="d88f6983-9de6-44c4-82dd-14862e1c78b0" providerId="ADAL" clId="{AD5A38E0-47DE-4667-A48A-5F92CDAF81DA}" dt="2025-01-15T10:31:00.983" v="2648" actId="108"/>
          <ac:spMkLst>
            <pc:docMk/>
            <pc:sldMk cId="2177232734" sldId="290"/>
            <ac:spMk id="5" creationId="{8FD51D0B-FCD2-50D4-F462-0B2EEF89C9AD}"/>
          </ac:spMkLst>
        </pc:spChg>
      </pc:sldChg>
      <pc:sldChg chg="addSp delSp modSp mod">
        <pc:chgData name="Neil Eliot (Staff)" userId="d88f6983-9de6-44c4-82dd-14862e1c78b0" providerId="ADAL" clId="{AD5A38E0-47DE-4667-A48A-5F92CDAF81DA}" dt="2025-01-15T10:32:20.588" v="2684" actId="1076"/>
        <pc:sldMkLst>
          <pc:docMk/>
          <pc:sldMk cId="3447752316" sldId="291"/>
        </pc:sldMkLst>
        <pc:spChg chg="mod">
          <ac:chgData name="Neil Eliot (Staff)" userId="d88f6983-9de6-44c4-82dd-14862e1c78b0" providerId="ADAL" clId="{AD5A38E0-47DE-4667-A48A-5F92CDAF81DA}" dt="2025-01-15T10:32:02.457" v="2680" actId="1036"/>
          <ac:spMkLst>
            <pc:docMk/>
            <pc:sldMk cId="3447752316" sldId="291"/>
            <ac:spMk id="2" creationId="{28F200E0-28C6-322F-1FB8-D25953A9F403}"/>
          </ac:spMkLst>
        </pc:spChg>
        <pc:spChg chg="mod">
          <ac:chgData name="Neil Eliot (Staff)" userId="d88f6983-9de6-44c4-82dd-14862e1c78b0" providerId="ADAL" clId="{AD5A38E0-47DE-4667-A48A-5F92CDAF81DA}" dt="2025-01-14T13:22:43.822" v="1406" actId="1035"/>
          <ac:spMkLst>
            <pc:docMk/>
            <pc:sldMk cId="3447752316" sldId="291"/>
            <ac:spMk id="4" creationId="{DEE7D718-AE10-9CB7-493C-77E3750F0A00}"/>
          </ac:spMkLst>
        </pc:spChg>
        <pc:spChg chg="mod">
          <ac:chgData name="Neil Eliot (Staff)" userId="d88f6983-9de6-44c4-82dd-14862e1c78b0" providerId="ADAL" clId="{AD5A38E0-47DE-4667-A48A-5F92CDAF81DA}" dt="2025-01-15T10:31:56.360" v="2675" actId="20577"/>
          <ac:spMkLst>
            <pc:docMk/>
            <pc:sldMk cId="3447752316" sldId="291"/>
            <ac:spMk id="10" creationId="{67DF5CC3-18FD-D201-8150-CA7104745A79}"/>
          </ac:spMkLst>
        </pc:spChg>
        <pc:picChg chg="add mod">
          <ac:chgData name="Neil Eliot (Staff)" userId="d88f6983-9de6-44c4-82dd-14862e1c78b0" providerId="ADAL" clId="{AD5A38E0-47DE-4667-A48A-5F92CDAF81DA}" dt="2025-01-15T10:32:13.274" v="2681" actId="14100"/>
          <ac:picMkLst>
            <pc:docMk/>
            <pc:sldMk cId="3447752316" sldId="291"/>
            <ac:picMk id="9" creationId="{2CC3A31E-ED11-9191-FB46-BE26303C059E}"/>
          </ac:picMkLst>
        </pc:picChg>
        <pc:picChg chg="add mod">
          <ac:chgData name="Neil Eliot (Staff)" userId="d88f6983-9de6-44c4-82dd-14862e1c78b0" providerId="ADAL" clId="{AD5A38E0-47DE-4667-A48A-5F92CDAF81DA}" dt="2025-01-15T10:32:13.274" v="2681" actId="14100"/>
          <ac:picMkLst>
            <pc:docMk/>
            <pc:sldMk cId="3447752316" sldId="291"/>
            <ac:picMk id="12" creationId="{0582C3E6-D2BE-CA80-F889-EE974004684E}"/>
          </ac:picMkLst>
        </pc:picChg>
        <pc:picChg chg="mod">
          <ac:chgData name="Neil Eliot (Staff)" userId="d88f6983-9de6-44c4-82dd-14862e1c78b0" providerId="ADAL" clId="{AD5A38E0-47DE-4667-A48A-5F92CDAF81DA}" dt="2025-01-15T10:32:20.588" v="2684" actId="1076"/>
          <ac:picMkLst>
            <pc:docMk/>
            <pc:sldMk cId="3447752316" sldId="291"/>
            <ac:picMk id="2052" creationId="{6D26A317-B0D9-36BB-01F6-C4C3328AB1E5}"/>
          </ac:picMkLst>
        </pc:picChg>
      </pc:sldChg>
      <pc:sldChg chg="modSp del mod">
        <pc:chgData name="Neil Eliot (Staff)" userId="d88f6983-9de6-44c4-82dd-14862e1c78b0" providerId="ADAL" clId="{AD5A38E0-47DE-4667-A48A-5F92CDAF81DA}" dt="2025-01-14T12:50:47.814" v="799" actId="47"/>
        <pc:sldMkLst>
          <pc:docMk/>
          <pc:sldMk cId="1563944241" sldId="292"/>
        </pc:sldMkLst>
      </pc:sldChg>
      <pc:sldChg chg="del">
        <pc:chgData name="Neil Eliot (Staff)" userId="d88f6983-9de6-44c4-82dd-14862e1c78b0" providerId="ADAL" clId="{AD5A38E0-47DE-4667-A48A-5F92CDAF81DA}" dt="2025-01-14T12:50:47.814" v="799" actId="47"/>
        <pc:sldMkLst>
          <pc:docMk/>
          <pc:sldMk cId="2576628178" sldId="293"/>
        </pc:sldMkLst>
      </pc:sldChg>
      <pc:sldChg chg="del">
        <pc:chgData name="Neil Eliot (Staff)" userId="d88f6983-9de6-44c4-82dd-14862e1c78b0" providerId="ADAL" clId="{AD5A38E0-47DE-4667-A48A-5F92CDAF81DA}" dt="2025-01-14T12:50:47.814" v="799" actId="47"/>
        <pc:sldMkLst>
          <pc:docMk/>
          <pc:sldMk cId="3700352142" sldId="294"/>
        </pc:sldMkLst>
      </pc:sldChg>
      <pc:sldChg chg="del">
        <pc:chgData name="Neil Eliot (Staff)" userId="d88f6983-9de6-44c4-82dd-14862e1c78b0" providerId="ADAL" clId="{AD5A38E0-47DE-4667-A48A-5F92CDAF81DA}" dt="2025-01-14T12:50:47.814" v="799" actId="47"/>
        <pc:sldMkLst>
          <pc:docMk/>
          <pc:sldMk cId="3571110180" sldId="295"/>
        </pc:sldMkLst>
      </pc:sldChg>
      <pc:sldChg chg="del">
        <pc:chgData name="Neil Eliot (Staff)" userId="d88f6983-9de6-44c4-82dd-14862e1c78b0" providerId="ADAL" clId="{AD5A38E0-47DE-4667-A48A-5F92CDAF81DA}" dt="2025-01-14T12:50:47.814" v="799" actId="47"/>
        <pc:sldMkLst>
          <pc:docMk/>
          <pc:sldMk cId="146694826" sldId="296"/>
        </pc:sldMkLst>
      </pc:sldChg>
      <pc:sldChg chg="del">
        <pc:chgData name="Neil Eliot (Staff)" userId="d88f6983-9de6-44c4-82dd-14862e1c78b0" providerId="ADAL" clId="{AD5A38E0-47DE-4667-A48A-5F92CDAF81DA}" dt="2025-01-14T12:50:47.814" v="799" actId="47"/>
        <pc:sldMkLst>
          <pc:docMk/>
          <pc:sldMk cId="2691030215" sldId="297"/>
        </pc:sldMkLst>
      </pc:sldChg>
      <pc:sldChg chg="del">
        <pc:chgData name="Neil Eliot (Staff)" userId="d88f6983-9de6-44c4-82dd-14862e1c78b0" providerId="ADAL" clId="{AD5A38E0-47DE-4667-A48A-5F92CDAF81DA}" dt="2025-01-14T12:50:47.814" v="799" actId="47"/>
        <pc:sldMkLst>
          <pc:docMk/>
          <pc:sldMk cId="226364488" sldId="299"/>
        </pc:sldMkLst>
      </pc:sldChg>
      <pc:sldChg chg="del">
        <pc:chgData name="Neil Eliot (Staff)" userId="d88f6983-9de6-44c4-82dd-14862e1c78b0" providerId="ADAL" clId="{AD5A38E0-47DE-4667-A48A-5F92CDAF81DA}" dt="2025-01-14T12:50:47.814" v="799" actId="47"/>
        <pc:sldMkLst>
          <pc:docMk/>
          <pc:sldMk cId="806801593" sldId="300"/>
        </pc:sldMkLst>
      </pc:sldChg>
      <pc:sldChg chg="del">
        <pc:chgData name="Neil Eliot (Staff)" userId="d88f6983-9de6-44c4-82dd-14862e1c78b0" providerId="ADAL" clId="{AD5A38E0-47DE-4667-A48A-5F92CDAF81DA}" dt="2025-01-14T12:50:47.814" v="799" actId="47"/>
        <pc:sldMkLst>
          <pc:docMk/>
          <pc:sldMk cId="1894023779" sldId="301"/>
        </pc:sldMkLst>
      </pc:sldChg>
      <pc:sldChg chg="del">
        <pc:chgData name="Neil Eliot (Staff)" userId="d88f6983-9de6-44c4-82dd-14862e1c78b0" providerId="ADAL" clId="{AD5A38E0-47DE-4667-A48A-5F92CDAF81DA}" dt="2025-01-14T12:50:47.814" v="799" actId="47"/>
        <pc:sldMkLst>
          <pc:docMk/>
          <pc:sldMk cId="2470370203" sldId="302"/>
        </pc:sldMkLst>
      </pc:sldChg>
      <pc:sldChg chg="del">
        <pc:chgData name="Neil Eliot (Staff)" userId="d88f6983-9de6-44c4-82dd-14862e1c78b0" providerId="ADAL" clId="{AD5A38E0-47DE-4667-A48A-5F92CDAF81DA}" dt="2025-01-14T12:50:47.814" v="799" actId="47"/>
        <pc:sldMkLst>
          <pc:docMk/>
          <pc:sldMk cId="171599515" sldId="303"/>
        </pc:sldMkLst>
      </pc:sldChg>
      <pc:sldChg chg="del">
        <pc:chgData name="Neil Eliot (Staff)" userId="d88f6983-9de6-44c4-82dd-14862e1c78b0" providerId="ADAL" clId="{AD5A38E0-47DE-4667-A48A-5F92CDAF81DA}" dt="2025-01-14T12:50:47.814" v="799" actId="47"/>
        <pc:sldMkLst>
          <pc:docMk/>
          <pc:sldMk cId="2328751690" sldId="304"/>
        </pc:sldMkLst>
      </pc:sldChg>
      <pc:sldChg chg="del">
        <pc:chgData name="Neil Eliot (Staff)" userId="d88f6983-9de6-44c4-82dd-14862e1c78b0" providerId="ADAL" clId="{AD5A38E0-47DE-4667-A48A-5F92CDAF81DA}" dt="2025-01-14T12:50:47.814" v="799" actId="47"/>
        <pc:sldMkLst>
          <pc:docMk/>
          <pc:sldMk cId="1889485136" sldId="305"/>
        </pc:sldMkLst>
      </pc:sldChg>
      <pc:sldChg chg="del">
        <pc:chgData name="Neil Eliot (Staff)" userId="d88f6983-9de6-44c4-82dd-14862e1c78b0" providerId="ADAL" clId="{AD5A38E0-47DE-4667-A48A-5F92CDAF81DA}" dt="2025-01-14T12:50:47.814" v="799" actId="47"/>
        <pc:sldMkLst>
          <pc:docMk/>
          <pc:sldMk cId="1715671232" sldId="306"/>
        </pc:sldMkLst>
      </pc:sldChg>
      <pc:sldChg chg="del">
        <pc:chgData name="Neil Eliot (Staff)" userId="d88f6983-9de6-44c4-82dd-14862e1c78b0" providerId="ADAL" clId="{AD5A38E0-47DE-4667-A48A-5F92CDAF81DA}" dt="2025-01-14T12:50:47.814" v="799" actId="47"/>
        <pc:sldMkLst>
          <pc:docMk/>
          <pc:sldMk cId="1252757916" sldId="307"/>
        </pc:sldMkLst>
      </pc:sldChg>
      <pc:sldChg chg="del">
        <pc:chgData name="Neil Eliot (Staff)" userId="d88f6983-9de6-44c4-82dd-14862e1c78b0" providerId="ADAL" clId="{AD5A38E0-47DE-4667-A48A-5F92CDAF81DA}" dt="2025-01-14T12:50:47.814" v="799" actId="47"/>
        <pc:sldMkLst>
          <pc:docMk/>
          <pc:sldMk cId="4144156704" sldId="309"/>
        </pc:sldMkLst>
      </pc:sldChg>
      <pc:sldChg chg="del">
        <pc:chgData name="Neil Eliot (Staff)" userId="d88f6983-9de6-44c4-82dd-14862e1c78b0" providerId="ADAL" clId="{AD5A38E0-47DE-4667-A48A-5F92CDAF81DA}" dt="2025-01-14T12:50:47.814" v="799" actId="47"/>
        <pc:sldMkLst>
          <pc:docMk/>
          <pc:sldMk cId="3950377908" sldId="310"/>
        </pc:sldMkLst>
      </pc:sldChg>
      <pc:sldChg chg="del">
        <pc:chgData name="Neil Eliot (Staff)" userId="d88f6983-9de6-44c4-82dd-14862e1c78b0" providerId="ADAL" clId="{AD5A38E0-47DE-4667-A48A-5F92CDAF81DA}" dt="2025-01-14T12:50:47.814" v="799" actId="47"/>
        <pc:sldMkLst>
          <pc:docMk/>
          <pc:sldMk cId="3833675356" sldId="311"/>
        </pc:sldMkLst>
      </pc:sldChg>
      <pc:sldChg chg="del">
        <pc:chgData name="Neil Eliot (Staff)" userId="d88f6983-9de6-44c4-82dd-14862e1c78b0" providerId="ADAL" clId="{AD5A38E0-47DE-4667-A48A-5F92CDAF81DA}" dt="2025-01-14T12:50:54.129" v="800" actId="47"/>
        <pc:sldMkLst>
          <pc:docMk/>
          <pc:sldMk cId="2427739210" sldId="312"/>
        </pc:sldMkLst>
      </pc:sldChg>
      <pc:sldChg chg="modSp mod">
        <pc:chgData name="Neil Eliot (Staff)" userId="d88f6983-9de6-44c4-82dd-14862e1c78b0" providerId="ADAL" clId="{AD5A38E0-47DE-4667-A48A-5F92CDAF81DA}" dt="2025-01-15T14:46:09.654" v="7207" actId="1076"/>
        <pc:sldMkLst>
          <pc:docMk/>
          <pc:sldMk cId="1965316178" sldId="313"/>
        </pc:sldMkLst>
        <pc:spChg chg="mod">
          <ac:chgData name="Neil Eliot (Staff)" userId="d88f6983-9de6-44c4-82dd-14862e1c78b0" providerId="ADAL" clId="{AD5A38E0-47DE-4667-A48A-5F92CDAF81DA}" dt="2025-01-15T14:46:04.821" v="7205" actId="255"/>
          <ac:spMkLst>
            <pc:docMk/>
            <pc:sldMk cId="1965316178" sldId="313"/>
            <ac:spMk id="2" creationId="{D029960C-8CA2-F8ED-B0C1-B27F5E6FFB8F}"/>
          </ac:spMkLst>
        </pc:spChg>
      </pc:sldChg>
      <pc:sldChg chg="del">
        <pc:chgData name="Neil Eliot (Staff)" userId="d88f6983-9de6-44c4-82dd-14862e1c78b0" providerId="ADAL" clId="{AD5A38E0-47DE-4667-A48A-5F92CDAF81DA}" dt="2025-01-14T12:50:47.814" v="799" actId="47"/>
        <pc:sldMkLst>
          <pc:docMk/>
          <pc:sldMk cId="4173041165" sldId="314"/>
        </pc:sldMkLst>
      </pc:sldChg>
      <pc:sldChg chg="del">
        <pc:chgData name="Neil Eliot (Staff)" userId="d88f6983-9de6-44c4-82dd-14862e1c78b0" providerId="ADAL" clId="{AD5A38E0-47DE-4667-A48A-5F92CDAF81DA}" dt="2025-01-14T12:50:47.814" v="799" actId="47"/>
        <pc:sldMkLst>
          <pc:docMk/>
          <pc:sldMk cId="2735188844" sldId="315"/>
        </pc:sldMkLst>
      </pc:sldChg>
      <pc:sldChg chg="addSp delSp modSp del mod">
        <pc:chgData name="Neil Eliot (Staff)" userId="d88f6983-9de6-44c4-82dd-14862e1c78b0" providerId="ADAL" clId="{AD5A38E0-47DE-4667-A48A-5F92CDAF81DA}" dt="2025-01-14T13:19:19.992" v="1401" actId="2696"/>
        <pc:sldMkLst>
          <pc:docMk/>
          <pc:sldMk cId="3769661740" sldId="316"/>
        </pc:sldMkLst>
      </pc:sldChg>
      <pc:sldChg chg="addSp delSp modSp new mod">
        <pc:chgData name="Neil Eliot (Staff)" userId="d88f6983-9de6-44c4-82dd-14862e1c78b0" providerId="ADAL" clId="{AD5A38E0-47DE-4667-A48A-5F92CDAF81DA}" dt="2025-01-14T15:49:57.850" v="2438" actId="108"/>
        <pc:sldMkLst>
          <pc:docMk/>
          <pc:sldMk cId="1560403294" sldId="317"/>
        </pc:sldMkLst>
        <pc:spChg chg="add mod">
          <ac:chgData name="Neil Eliot (Staff)" userId="d88f6983-9de6-44c4-82dd-14862e1c78b0" providerId="ADAL" clId="{AD5A38E0-47DE-4667-A48A-5F92CDAF81DA}" dt="2025-01-14T13:08:58.048" v="1140" actId="20577"/>
          <ac:spMkLst>
            <pc:docMk/>
            <pc:sldMk cId="1560403294" sldId="317"/>
            <ac:spMk id="4" creationId="{58A4B00C-0646-9777-95D2-EA7B63A1F9A8}"/>
          </ac:spMkLst>
        </pc:spChg>
        <pc:spChg chg="add mod">
          <ac:chgData name="Neil Eliot (Staff)" userId="d88f6983-9de6-44c4-82dd-14862e1c78b0" providerId="ADAL" clId="{AD5A38E0-47DE-4667-A48A-5F92CDAF81DA}" dt="2025-01-14T13:08:05.372" v="1132" actId="20577"/>
          <ac:spMkLst>
            <pc:docMk/>
            <pc:sldMk cId="1560403294" sldId="317"/>
            <ac:spMk id="9" creationId="{B171C211-0443-3154-0389-59E192C93521}"/>
          </ac:spMkLst>
        </pc:spChg>
        <pc:spChg chg="add mod">
          <ac:chgData name="Neil Eliot (Staff)" userId="d88f6983-9de6-44c4-82dd-14862e1c78b0" providerId="ADAL" clId="{AD5A38E0-47DE-4667-A48A-5F92CDAF81DA}" dt="2025-01-14T13:07:47.748" v="1108"/>
          <ac:spMkLst>
            <pc:docMk/>
            <pc:sldMk cId="1560403294" sldId="317"/>
            <ac:spMk id="10" creationId="{7DA80961-42CA-EAE1-ACE3-B2A3D7109A88}"/>
          </ac:spMkLst>
        </pc:spChg>
        <pc:spChg chg="add mod">
          <ac:chgData name="Neil Eliot (Staff)" userId="d88f6983-9de6-44c4-82dd-14862e1c78b0" providerId="ADAL" clId="{AD5A38E0-47DE-4667-A48A-5F92CDAF81DA}" dt="2025-01-14T13:10:30.214" v="1175" actId="20577"/>
          <ac:spMkLst>
            <pc:docMk/>
            <pc:sldMk cId="1560403294" sldId="317"/>
            <ac:spMk id="11" creationId="{C849BD0D-B0DC-CA07-1EFB-1D548338FAE4}"/>
          </ac:spMkLst>
        </pc:spChg>
        <pc:spChg chg="add mod">
          <ac:chgData name="Neil Eliot (Staff)" userId="d88f6983-9de6-44c4-82dd-14862e1c78b0" providerId="ADAL" clId="{AD5A38E0-47DE-4667-A48A-5F92CDAF81DA}" dt="2025-01-14T13:11:57.366" v="1206" actId="1076"/>
          <ac:spMkLst>
            <pc:docMk/>
            <pc:sldMk cId="1560403294" sldId="317"/>
            <ac:spMk id="13" creationId="{711D5D22-68AD-B319-05D8-3FA44CFF9984}"/>
          </ac:spMkLst>
        </pc:spChg>
        <pc:picChg chg="add mod modCrop">
          <ac:chgData name="Neil Eliot (Staff)" userId="d88f6983-9de6-44c4-82dd-14862e1c78b0" providerId="ADAL" clId="{AD5A38E0-47DE-4667-A48A-5F92CDAF81DA}" dt="2025-01-14T15:49:57.850" v="2438" actId="108"/>
          <ac:picMkLst>
            <pc:docMk/>
            <pc:sldMk cId="1560403294" sldId="317"/>
            <ac:picMk id="12" creationId="{DCDAF22D-0577-CC13-E2ED-7C4E42B365CC}"/>
          </ac:picMkLst>
        </pc:picChg>
      </pc:sldChg>
      <pc:sldChg chg="addSp delSp modSp add mod">
        <pc:chgData name="Neil Eliot (Staff)" userId="d88f6983-9de6-44c4-82dd-14862e1c78b0" providerId="ADAL" clId="{AD5A38E0-47DE-4667-A48A-5F92CDAF81DA}" dt="2025-01-15T10:40:19.208" v="2913" actId="20577"/>
        <pc:sldMkLst>
          <pc:docMk/>
          <pc:sldMk cId="4179407378" sldId="318"/>
        </pc:sldMkLst>
        <pc:spChg chg="add mod">
          <ac:chgData name="Neil Eliot (Staff)" userId="d88f6983-9de6-44c4-82dd-14862e1c78b0" providerId="ADAL" clId="{AD5A38E0-47DE-4667-A48A-5F92CDAF81DA}" dt="2025-01-14T13:23:14.154" v="1425" actId="20577"/>
          <ac:spMkLst>
            <pc:docMk/>
            <pc:sldMk cId="4179407378" sldId="318"/>
            <ac:spMk id="2" creationId="{5102590B-0958-6FE2-FF99-4F570B93204F}"/>
          </ac:spMkLst>
        </pc:spChg>
        <pc:spChg chg="mod">
          <ac:chgData name="Neil Eliot (Staff)" userId="d88f6983-9de6-44c4-82dd-14862e1c78b0" providerId="ADAL" clId="{AD5A38E0-47DE-4667-A48A-5F92CDAF81DA}" dt="2025-01-14T15:45:55.710" v="2405" actId="113"/>
          <ac:spMkLst>
            <pc:docMk/>
            <pc:sldMk cId="4179407378" sldId="318"/>
            <ac:spMk id="4" creationId="{239C95C1-14F0-004B-3CAF-8064BD55CFF8}"/>
          </ac:spMkLst>
        </pc:spChg>
        <pc:spChg chg="add mod">
          <ac:chgData name="Neil Eliot (Staff)" userId="d88f6983-9de6-44c4-82dd-14862e1c78b0" providerId="ADAL" clId="{AD5A38E0-47DE-4667-A48A-5F92CDAF81DA}" dt="2025-01-14T15:43:25.837" v="2232"/>
          <ac:spMkLst>
            <pc:docMk/>
            <pc:sldMk cId="4179407378" sldId="318"/>
            <ac:spMk id="7" creationId="{FF1A9EF2-750E-7C40-D90C-324B9C5A440B}"/>
          </ac:spMkLst>
        </pc:spChg>
      </pc:sldChg>
      <pc:sldChg chg="addSp delSp modSp add mod">
        <pc:chgData name="Neil Eliot (Staff)" userId="d88f6983-9de6-44c4-82dd-14862e1c78b0" providerId="ADAL" clId="{AD5A38E0-47DE-4667-A48A-5F92CDAF81DA}" dt="2025-01-15T10:32:47.544" v="2685" actId="1076"/>
        <pc:sldMkLst>
          <pc:docMk/>
          <pc:sldMk cId="3575988609" sldId="319"/>
        </pc:sldMkLst>
        <pc:spChg chg="mod">
          <ac:chgData name="Neil Eliot (Staff)" userId="d88f6983-9de6-44c4-82dd-14862e1c78b0" providerId="ADAL" clId="{AD5A38E0-47DE-4667-A48A-5F92CDAF81DA}" dt="2025-01-14T13:12:37.236" v="1262" actId="6549"/>
          <ac:spMkLst>
            <pc:docMk/>
            <pc:sldMk cId="3575988609" sldId="319"/>
            <ac:spMk id="4" creationId="{1B5832D5-36D4-2BB4-4D36-E2FCB93FFA8F}"/>
          </ac:spMkLst>
        </pc:spChg>
        <pc:spChg chg="mod">
          <ac:chgData name="Neil Eliot (Staff)" userId="d88f6983-9de6-44c4-82dd-14862e1c78b0" providerId="ADAL" clId="{AD5A38E0-47DE-4667-A48A-5F92CDAF81DA}" dt="2025-01-14T15:06:32.859" v="1435" actId="20577"/>
          <ac:spMkLst>
            <pc:docMk/>
            <pc:sldMk cId="3575988609" sldId="319"/>
            <ac:spMk id="11" creationId="{A2599CFA-ACDF-6F78-B865-F5B2FDEF19AE}"/>
          </ac:spMkLst>
        </pc:spChg>
        <pc:spChg chg="add mod">
          <ac:chgData name="Neil Eliot (Staff)" userId="d88f6983-9de6-44c4-82dd-14862e1c78b0" providerId="ADAL" clId="{AD5A38E0-47DE-4667-A48A-5F92CDAF81DA}" dt="2025-01-14T15:50:24.855" v="2444" actId="2085"/>
          <ac:spMkLst>
            <pc:docMk/>
            <pc:sldMk cId="3575988609" sldId="319"/>
            <ac:spMk id="14" creationId="{5CE024CD-85A3-7195-EF93-070801EE93DE}"/>
          </ac:spMkLst>
        </pc:spChg>
        <pc:picChg chg="add mod modCrop">
          <ac:chgData name="Neil Eliot (Staff)" userId="d88f6983-9de6-44c4-82dd-14862e1c78b0" providerId="ADAL" clId="{AD5A38E0-47DE-4667-A48A-5F92CDAF81DA}" dt="2025-01-15T10:32:47.544" v="2685" actId="1076"/>
          <ac:picMkLst>
            <pc:docMk/>
            <pc:sldMk cId="3575988609" sldId="319"/>
            <ac:picMk id="6" creationId="{EF61C734-0CC7-DC38-62F2-F08924AD8FED}"/>
          </ac:picMkLst>
        </pc:picChg>
        <pc:picChg chg="add mod">
          <ac:chgData name="Neil Eliot (Staff)" userId="d88f6983-9de6-44c4-82dd-14862e1c78b0" providerId="ADAL" clId="{AD5A38E0-47DE-4667-A48A-5F92CDAF81DA}" dt="2025-01-14T15:50:11.096" v="2442" actId="108"/>
          <ac:picMkLst>
            <pc:docMk/>
            <pc:sldMk cId="3575988609" sldId="319"/>
            <ac:picMk id="8" creationId="{C3EBD9E1-8B7B-DAA1-71EB-3773F54BB9CB}"/>
          </ac:picMkLst>
        </pc:picChg>
      </pc:sldChg>
      <pc:sldChg chg="addSp delSp modSp add mod">
        <pc:chgData name="Neil Eliot (Staff)" userId="d88f6983-9de6-44c4-82dd-14862e1c78b0" providerId="ADAL" clId="{AD5A38E0-47DE-4667-A48A-5F92CDAF81DA}" dt="2025-01-15T10:33:12.742" v="2692" actId="6549"/>
        <pc:sldMkLst>
          <pc:docMk/>
          <pc:sldMk cId="1010077224" sldId="320"/>
        </pc:sldMkLst>
        <pc:spChg chg="mod">
          <ac:chgData name="Neil Eliot (Staff)" userId="d88f6983-9de6-44c4-82dd-14862e1c78b0" providerId="ADAL" clId="{AD5A38E0-47DE-4667-A48A-5F92CDAF81DA}" dt="2025-01-14T15:07:19.595" v="1521" actId="20577"/>
          <ac:spMkLst>
            <pc:docMk/>
            <pc:sldMk cId="1010077224" sldId="320"/>
            <ac:spMk id="4" creationId="{96C71E0D-0347-C5D7-51E5-AE48796C06C3}"/>
          </ac:spMkLst>
        </pc:spChg>
        <pc:spChg chg="mod">
          <ac:chgData name="Neil Eliot (Staff)" userId="d88f6983-9de6-44c4-82dd-14862e1c78b0" providerId="ADAL" clId="{AD5A38E0-47DE-4667-A48A-5F92CDAF81DA}" dt="2025-01-14T15:06:55.672" v="1443" actId="20577"/>
          <ac:spMkLst>
            <pc:docMk/>
            <pc:sldMk cId="1010077224" sldId="320"/>
            <ac:spMk id="9" creationId="{99DFC798-ED33-8CA9-3065-0A4ACF76B29C}"/>
          </ac:spMkLst>
        </pc:spChg>
        <pc:spChg chg="mod">
          <ac:chgData name="Neil Eliot (Staff)" userId="d88f6983-9de6-44c4-82dd-14862e1c78b0" providerId="ADAL" clId="{AD5A38E0-47DE-4667-A48A-5F92CDAF81DA}" dt="2025-01-15T10:33:12.742" v="2692" actId="6549"/>
          <ac:spMkLst>
            <pc:docMk/>
            <pc:sldMk cId="1010077224" sldId="320"/>
            <ac:spMk id="11" creationId="{C011B9B5-FF2D-7511-E9FA-EFCF7E9C55F8}"/>
          </ac:spMkLst>
        </pc:spChg>
        <pc:spChg chg="add mod">
          <ac:chgData name="Neil Eliot (Staff)" userId="d88f6983-9de6-44c4-82dd-14862e1c78b0" providerId="ADAL" clId="{AD5A38E0-47DE-4667-A48A-5F92CDAF81DA}" dt="2025-01-14T15:23:11.659" v="1605" actId="14100"/>
          <ac:spMkLst>
            <pc:docMk/>
            <pc:sldMk cId="1010077224" sldId="320"/>
            <ac:spMk id="18" creationId="{B992DB16-594A-D63A-96FF-4344D922DCFF}"/>
          </ac:spMkLst>
        </pc:spChg>
        <pc:spChg chg="add mod">
          <ac:chgData name="Neil Eliot (Staff)" userId="d88f6983-9de6-44c4-82dd-14862e1c78b0" providerId="ADAL" clId="{AD5A38E0-47DE-4667-A48A-5F92CDAF81DA}" dt="2025-01-14T15:23:46.398" v="1618" actId="14100"/>
          <ac:spMkLst>
            <pc:docMk/>
            <pc:sldMk cId="1010077224" sldId="320"/>
            <ac:spMk id="19" creationId="{40D283BF-24BE-45E5-2F4F-8A50EA24AF02}"/>
          </ac:spMkLst>
        </pc:spChg>
        <pc:picChg chg="add mod">
          <ac:chgData name="Neil Eliot (Staff)" userId="d88f6983-9de6-44c4-82dd-14862e1c78b0" providerId="ADAL" clId="{AD5A38E0-47DE-4667-A48A-5F92CDAF81DA}" dt="2025-01-14T15:50:37.935" v="2445" actId="108"/>
          <ac:picMkLst>
            <pc:docMk/>
            <pc:sldMk cId="1010077224" sldId="320"/>
            <ac:picMk id="15" creationId="{AA62E8E9-60EA-FB20-EABE-8A193CAA5855}"/>
          </ac:picMkLst>
        </pc:picChg>
        <pc:picChg chg="add mod">
          <ac:chgData name="Neil Eliot (Staff)" userId="d88f6983-9de6-44c4-82dd-14862e1c78b0" providerId="ADAL" clId="{AD5A38E0-47DE-4667-A48A-5F92CDAF81DA}" dt="2025-01-14T15:50:40.459" v="2446" actId="108"/>
          <ac:picMkLst>
            <pc:docMk/>
            <pc:sldMk cId="1010077224" sldId="320"/>
            <ac:picMk id="17" creationId="{1DE85B56-87BA-EDCD-8E0E-0BF056C02B7A}"/>
          </ac:picMkLst>
        </pc:picChg>
      </pc:sldChg>
      <pc:sldChg chg="addSp delSp modSp add mod">
        <pc:chgData name="Neil Eliot (Staff)" userId="d88f6983-9de6-44c4-82dd-14862e1c78b0" providerId="ADAL" clId="{AD5A38E0-47DE-4667-A48A-5F92CDAF81DA}" dt="2025-01-14T15:50:45.982" v="2448" actId="108"/>
        <pc:sldMkLst>
          <pc:docMk/>
          <pc:sldMk cId="1437370022" sldId="321"/>
        </pc:sldMkLst>
        <pc:spChg chg="mod">
          <ac:chgData name="Neil Eliot (Staff)" userId="d88f6983-9de6-44c4-82dd-14862e1c78b0" providerId="ADAL" clId="{AD5A38E0-47DE-4667-A48A-5F92CDAF81DA}" dt="2025-01-14T15:25:58.225" v="1671" actId="20577"/>
          <ac:spMkLst>
            <pc:docMk/>
            <pc:sldMk cId="1437370022" sldId="321"/>
            <ac:spMk id="4" creationId="{95BEA2DE-E30B-F6BF-52BB-F3414AE712F5}"/>
          </ac:spMkLst>
        </pc:spChg>
        <pc:spChg chg="mod">
          <ac:chgData name="Neil Eliot (Staff)" userId="d88f6983-9de6-44c4-82dd-14862e1c78b0" providerId="ADAL" clId="{AD5A38E0-47DE-4667-A48A-5F92CDAF81DA}" dt="2025-01-14T15:43:05.283" v="2230" actId="20577"/>
          <ac:spMkLst>
            <pc:docMk/>
            <pc:sldMk cId="1437370022" sldId="321"/>
            <ac:spMk id="9" creationId="{A5A31C43-DC79-350B-85A6-887E7E03E12C}"/>
          </ac:spMkLst>
        </pc:spChg>
        <pc:spChg chg="mod">
          <ac:chgData name="Neil Eliot (Staff)" userId="d88f6983-9de6-44c4-82dd-14862e1c78b0" providerId="ADAL" clId="{AD5A38E0-47DE-4667-A48A-5F92CDAF81DA}" dt="2025-01-14T15:27:15.635" v="1762" actId="20577"/>
          <ac:spMkLst>
            <pc:docMk/>
            <pc:sldMk cId="1437370022" sldId="321"/>
            <ac:spMk id="11" creationId="{0FBF7BB4-B593-4440-FE8D-9F7B233935C0}"/>
          </ac:spMkLst>
        </pc:spChg>
        <pc:picChg chg="add mod">
          <ac:chgData name="Neil Eliot (Staff)" userId="d88f6983-9de6-44c4-82dd-14862e1c78b0" providerId="ADAL" clId="{AD5A38E0-47DE-4667-A48A-5F92CDAF81DA}" dt="2025-01-14T15:50:43.894" v="2447" actId="108"/>
          <ac:picMkLst>
            <pc:docMk/>
            <pc:sldMk cId="1437370022" sldId="321"/>
            <ac:picMk id="3" creationId="{7772E97D-F47F-BD67-991F-4A045478B77C}"/>
          </ac:picMkLst>
        </pc:picChg>
      </pc:sldChg>
      <pc:sldChg chg="addSp delSp modSp add mod">
        <pc:chgData name="Neil Eliot (Staff)" userId="d88f6983-9de6-44c4-82dd-14862e1c78b0" providerId="ADAL" clId="{AD5A38E0-47DE-4667-A48A-5F92CDAF81DA}" dt="2025-01-15T10:34:32.282" v="2740" actId="20577"/>
        <pc:sldMkLst>
          <pc:docMk/>
          <pc:sldMk cId="2724802085" sldId="322"/>
        </pc:sldMkLst>
        <pc:spChg chg="mod">
          <ac:chgData name="Neil Eliot (Staff)" userId="d88f6983-9de6-44c4-82dd-14862e1c78b0" providerId="ADAL" clId="{AD5A38E0-47DE-4667-A48A-5F92CDAF81DA}" dt="2025-01-14T15:40:20.361" v="2188" actId="113"/>
          <ac:spMkLst>
            <pc:docMk/>
            <pc:sldMk cId="2724802085" sldId="322"/>
            <ac:spMk id="4" creationId="{B7CE0D5F-43DB-73D1-E467-D151656B07F5}"/>
          </ac:spMkLst>
        </pc:spChg>
        <pc:spChg chg="mod">
          <ac:chgData name="Neil Eliot (Staff)" userId="d88f6983-9de6-44c4-82dd-14862e1c78b0" providerId="ADAL" clId="{AD5A38E0-47DE-4667-A48A-5F92CDAF81DA}" dt="2025-01-14T15:43:14.639" v="2231"/>
          <ac:spMkLst>
            <pc:docMk/>
            <pc:sldMk cId="2724802085" sldId="322"/>
            <ac:spMk id="9" creationId="{A1725636-4DA7-FF96-2452-607BA0C3E96E}"/>
          </ac:spMkLst>
        </pc:spChg>
        <pc:spChg chg="mod">
          <ac:chgData name="Neil Eliot (Staff)" userId="d88f6983-9de6-44c4-82dd-14862e1c78b0" providerId="ADAL" clId="{AD5A38E0-47DE-4667-A48A-5F92CDAF81DA}" dt="2025-01-14T15:42:41.529" v="2223"/>
          <ac:spMkLst>
            <pc:docMk/>
            <pc:sldMk cId="2724802085" sldId="322"/>
            <ac:spMk id="10" creationId="{0E854F5E-0996-2C33-4EEA-F0D038D17BA5}"/>
          </ac:spMkLst>
        </pc:spChg>
        <pc:spChg chg="mod">
          <ac:chgData name="Neil Eliot (Staff)" userId="d88f6983-9de6-44c4-82dd-14862e1c78b0" providerId="ADAL" clId="{AD5A38E0-47DE-4667-A48A-5F92CDAF81DA}" dt="2025-01-15T10:34:32.282" v="2740" actId="20577"/>
          <ac:spMkLst>
            <pc:docMk/>
            <pc:sldMk cId="2724802085" sldId="322"/>
            <ac:spMk id="11" creationId="{2DAA415A-41AC-B650-18BA-A5EC6F205FD0}"/>
          </ac:spMkLst>
        </pc:spChg>
        <pc:spChg chg="mod">
          <ac:chgData name="Neil Eliot (Staff)" userId="d88f6983-9de6-44c4-82dd-14862e1c78b0" providerId="ADAL" clId="{AD5A38E0-47DE-4667-A48A-5F92CDAF81DA}" dt="2025-01-14T15:34:49.280" v="1870" actId="1076"/>
          <ac:spMkLst>
            <pc:docMk/>
            <pc:sldMk cId="2724802085" sldId="322"/>
            <ac:spMk id="18" creationId="{01C3F6AC-73F1-F6DE-D1E9-7C274BD29959}"/>
          </ac:spMkLst>
        </pc:spChg>
        <pc:picChg chg="add mod">
          <ac:chgData name="Neil Eliot (Staff)" userId="d88f6983-9de6-44c4-82dd-14862e1c78b0" providerId="ADAL" clId="{AD5A38E0-47DE-4667-A48A-5F92CDAF81DA}" dt="2025-01-14T15:50:51.120" v="2450" actId="108"/>
          <ac:picMkLst>
            <pc:docMk/>
            <pc:sldMk cId="2724802085" sldId="322"/>
            <ac:picMk id="8" creationId="{409F0851-5D78-E258-7D2E-34A52CE45C2F}"/>
          </ac:picMkLst>
        </pc:picChg>
      </pc:sldChg>
      <pc:sldChg chg="addSp delSp modSp add mod">
        <pc:chgData name="Neil Eliot (Staff)" userId="d88f6983-9de6-44c4-82dd-14862e1c78b0" providerId="ADAL" clId="{AD5A38E0-47DE-4667-A48A-5F92CDAF81DA}" dt="2025-01-14T15:51:00.885" v="2454" actId="108"/>
        <pc:sldMkLst>
          <pc:docMk/>
          <pc:sldMk cId="3090276657" sldId="323"/>
        </pc:sldMkLst>
      </pc:sldChg>
      <pc:sldChg chg="modSp add mod">
        <pc:chgData name="Neil Eliot (Staff)" userId="d88f6983-9de6-44c4-82dd-14862e1c78b0" providerId="ADAL" clId="{AD5A38E0-47DE-4667-A48A-5F92CDAF81DA}" dt="2025-01-14T15:53:03.209" v="2597" actId="20577"/>
        <pc:sldMkLst>
          <pc:docMk/>
          <pc:sldMk cId="2060986761" sldId="324"/>
        </pc:sldMkLst>
      </pc:sldChg>
      <pc:sldChg chg="new del">
        <pc:chgData name="Neil Eliot (Staff)" userId="d88f6983-9de6-44c4-82dd-14862e1c78b0" providerId="ADAL" clId="{AD5A38E0-47DE-4667-A48A-5F92CDAF81DA}" dt="2025-01-14T15:51:35.272" v="2457" actId="47"/>
        <pc:sldMkLst>
          <pc:docMk/>
          <pc:sldMk cId="3652543765" sldId="324"/>
        </pc:sldMkLst>
      </pc:sldChg>
      <pc:sldChg chg="addSp delSp modSp add mod">
        <pc:chgData name="Neil Eliot (Staff)" userId="d88f6983-9de6-44c4-82dd-14862e1c78b0" providerId="ADAL" clId="{AD5A38E0-47DE-4667-A48A-5F92CDAF81DA}" dt="2025-01-15T11:37:52.850" v="3243" actId="20577"/>
        <pc:sldMkLst>
          <pc:docMk/>
          <pc:sldMk cId="182640387" sldId="325"/>
        </pc:sldMkLst>
      </pc:sldChg>
      <pc:sldChg chg="addSp delSp modSp add mod">
        <pc:chgData name="Neil Eliot (Staff)" userId="d88f6983-9de6-44c4-82dd-14862e1c78b0" providerId="ADAL" clId="{AD5A38E0-47DE-4667-A48A-5F92CDAF81DA}" dt="2025-01-15T13:16:35.727" v="3809" actId="1076"/>
        <pc:sldMkLst>
          <pc:docMk/>
          <pc:sldMk cId="1739361616" sldId="326"/>
        </pc:sldMkLst>
      </pc:sldChg>
      <pc:sldChg chg="addSp delSp modSp add del mod">
        <pc:chgData name="Neil Eliot (Staff)" userId="d88f6983-9de6-44c4-82dd-14862e1c78b0" providerId="ADAL" clId="{AD5A38E0-47DE-4667-A48A-5F92CDAF81DA}" dt="2025-01-15T13:29:47.281" v="4269" actId="2696"/>
        <pc:sldMkLst>
          <pc:docMk/>
          <pc:sldMk cId="2794079892" sldId="327"/>
        </pc:sldMkLst>
      </pc:sldChg>
      <pc:sldChg chg="addSp delSp modSp add mod">
        <pc:chgData name="Neil Eliot (Staff)" userId="d88f6983-9de6-44c4-82dd-14862e1c78b0" providerId="ADAL" clId="{AD5A38E0-47DE-4667-A48A-5F92CDAF81DA}" dt="2025-01-15T13:58:56.789" v="5667" actId="14100"/>
        <pc:sldMkLst>
          <pc:docMk/>
          <pc:sldMk cId="1901893796" sldId="328"/>
        </pc:sldMkLst>
      </pc:sldChg>
      <pc:sldChg chg="addSp delSp modSp add mod">
        <pc:chgData name="Neil Eliot (Staff)" userId="d88f6983-9de6-44c4-82dd-14862e1c78b0" providerId="ADAL" clId="{AD5A38E0-47DE-4667-A48A-5F92CDAF81DA}" dt="2025-01-15T14:35:40.837" v="6590" actId="108"/>
        <pc:sldMkLst>
          <pc:docMk/>
          <pc:sldMk cId="4281361469" sldId="329"/>
        </pc:sldMkLst>
      </pc:sldChg>
      <pc:sldChg chg="addSp delSp modSp add mod">
        <pc:chgData name="Neil Eliot (Staff)" userId="d88f6983-9de6-44c4-82dd-14862e1c78b0" providerId="ADAL" clId="{AD5A38E0-47DE-4667-A48A-5F92CDAF81DA}" dt="2025-01-15T14:35:44.137" v="6591" actId="108"/>
        <pc:sldMkLst>
          <pc:docMk/>
          <pc:sldMk cId="3092003403" sldId="330"/>
        </pc:sldMkLst>
      </pc:sldChg>
      <pc:sldChg chg="addSp delSp modSp add mod">
        <pc:chgData name="Neil Eliot (Staff)" userId="d88f6983-9de6-44c4-82dd-14862e1c78b0" providerId="ADAL" clId="{AD5A38E0-47DE-4667-A48A-5F92CDAF81DA}" dt="2025-01-15T14:35:47.768" v="6592" actId="108"/>
        <pc:sldMkLst>
          <pc:docMk/>
          <pc:sldMk cId="458419668" sldId="331"/>
        </pc:sldMkLst>
      </pc:sldChg>
      <pc:sldChg chg="addSp delSp modSp add mod">
        <pc:chgData name="Neil Eliot (Staff)" userId="d88f6983-9de6-44c4-82dd-14862e1c78b0" providerId="ADAL" clId="{AD5A38E0-47DE-4667-A48A-5F92CDAF81DA}" dt="2025-01-15T14:35:55.516" v="6595" actId="108"/>
        <pc:sldMkLst>
          <pc:docMk/>
          <pc:sldMk cId="2266486446" sldId="332"/>
        </pc:sldMkLst>
      </pc:sldChg>
      <pc:sldChg chg="addSp delSp modSp add mod">
        <pc:chgData name="Neil Eliot (Staff)" userId="d88f6983-9de6-44c4-82dd-14862e1c78b0" providerId="ADAL" clId="{AD5A38E0-47DE-4667-A48A-5F92CDAF81DA}" dt="2025-01-15T14:39:15.991" v="6821" actId="2711"/>
        <pc:sldMkLst>
          <pc:docMk/>
          <pc:sldMk cId="2461040035" sldId="333"/>
        </pc:sldMkLst>
      </pc:sldChg>
      <pc:sldChg chg="addSp delSp modSp add mod">
        <pc:chgData name="Neil Eliot (Staff)" userId="d88f6983-9de6-44c4-82dd-14862e1c78b0" providerId="ADAL" clId="{AD5A38E0-47DE-4667-A48A-5F92CDAF81DA}" dt="2025-01-15T17:47:18.173" v="7214" actId="14100"/>
        <pc:sldMkLst>
          <pc:docMk/>
          <pc:sldMk cId="2886346598" sldId="334"/>
        </pc:sldMkLst>
      </pc:sldChg>
      <pc:sldChg chg="new del">
        <pc:chgData name="Neil Eliot (Staff)" userId="d88f6983-9de6-44c4-82dd-14862e1c78b0" providerId="ADAL" clId="{AD5A38E0-47DE-4667-A48A-5F92CDAF81DA}" dt="2025-01-15T14:39:40.825" v="6823" actId="2696"/>
        <pc:sldMkLst>
          <pc:docMk/>
          <pc:sldMk cId="3591041029" sldId="334"/>
        </pc:sldMkLst>
      </pc:sldChg>
      <pc:sldChg chg="modSp add mod">
        <pc:chgData name="Neil Eliot (Staff)" userId="d88f6983-9de6-44c4-82dd-14862e1c78b0" providerId="ADAL" clId="{AD5A38E0-47DE-4667-A48A-5F92CDAF81DA}" dt="2025-01-15T14:43:24.959" v="7174" actId="20577"/>
        <pc:sldMkLst>
          <pc:docMk/>
          <pc:sldMk cId="2057871802" sldId="335"/>
        </pc:sldMkLst>
      </pc:sldChg>
      <pc:sldChg chg="delSp modSp add mod">
        <pc:chgData name="Neil Eliot (Staff)" userId="d88f6983-9de6-44c4-82dd-14862e1c78b0" providerId="ADAL" clId="{AD5A38E0-47DE-4667-A48A-5F92CDAF81DA}" dt="2025-01-15T14:45:31.445" v="7199" actId="20577"/>
        <pc:sldMkLst>
          <pc:docMk/>
          <pc:sldMk cId="2201343043" sldId="336"/>
        </pc:sldMkLst>
        <pc:spChg chg="mod">
          <ac:chgData name="Neil Eliot (Staff)" userId="d88f6983-9de6-44c4-82dd-14862e1c78b0" providerId="ADAL" clId="{AD5A38E0-47DE-4667-A48A-5F92CDAF81DA}" dt="2025-01-15T14:45:31.445" v="7199" actId="20577"/>
          <ac:spMkLst>
            <pc:docMk/>
            <pc:sldMk cId="2201343043" sldId="336"/>
            <ac:spMk id="3" creationId="{FA83F1C4-528E-38D9-A5B9-A7C833A3F468}"/>
          </ac:spMkLst>
        </pc:spChg>
      </pc:sldChg>
      <pc:sldMasterChg chg="modSldLayout">
        <pc:chgData name="Neil Eliot (Staff)" userId="d88f6983-9de6-44c4-82dd-14862e1c78b0" providerId="ADAL" clId="{AD5A38E0-47DE-4667-A48A-5F92CDAF81DA}" dt="2025-01-14T10:29:43.860" v="407" actId="29295"/>
        <pc:sldMasterMkLst>
          <pc:docMk/>
          <pc:sldMasterMk cId="1884217909" sldId="2147483666"/>
        </pc:sldMasterMkLst>
        <pc:sldLayoutChg chg="addSp delSp modSp mod">
          <pc:chgData name="Neil Eliot (Staff)" userId="d88f6983-9de6-44c4-82dd-14862e1c78b0" providerId="ADAL" clId="{AD5A38E0-47DE-4667-A48A-5F92CDAF81DA}" dt="2025-01-14T10:29:43.860" v="407" actId="29295"/>
          <pc:sldLayoutMkLst>
            <pc:docMk/>
            <pc:sldMasterMk cId="1884217909" sldId="2147483666"/>
            <pc:sldLayoutMk cId="3649361688" sldId="2147483677"/>
          </pc:sldLayoutMkLst>
          <pc:picChg chg="mod">
            <ac:chgData name="Neil Eliot (Staff)" userId="d88f6983-9de6-44c4-82dd-14862e1c78b0" providerId="ADAL" clId="{AD5A38E0-47DE-4667-A48A-5F92CDAF81DA}" dt="2025-01-14T10:23:18.888" v="54" actId="166"/>
            <ac:picMkLst>
              <pc:docMk/>
              <pc:sldMasterMk cId="1884217909" sldId="2147483666"/>
              <pc:sldLayoutMk cId="3649361688" sldId="2147483677"/>
              <ac:picMk id="2" creationId="{17341D8A-4090-E77E-6DD6-211ED42BD3FF}"/>
            </ac:picMkLst>
          </pc:picChg>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sunderland.ac.uk/study/computing/"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a:gsLst>
            <a:gs pos="0">
              <a:srgbClr val="E9418F"/>
            </a:gs>
            <a:gs pos="100000">
              <a:srgbClr val="E5015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19510" y="4219017"/>
            <a:ext cx="6517481" cy="2242667"/>
          </a:xfrm>
        </p:spPr>
        <p:txBody>
          <a:bodyPr anchor="t">
            <a:noAutofit/>
          </a:bodyPr>
          <a:lstStyle>
            <a:lvl1pPr algn="ctr">
              <a:defRPr sz="2975">
                <a:solidFill>
                  <a:schemeClr val="tx1"/>
                </a:solidFill>
                <a:latin typeface="Arial Narrow" panose="020B0606020202030204" pitchFamily="34" charset="0"/>
              </a:defRPr>
            </a:lvl1pPr>
          </a:lstStyle>
          <a:p>
            <a:r>
              <a:rPr lang="en-US" dirty="0"/>
              <a:t>Session Title</a:t>
            </a:r>
            <a:endParaRPr lang="ru-RU" dirty="0"/>
          </a:p>
        </p:txBody>
      </p:sp>
      <p:sp>
        <p:nvSpPr>
          <p:cNvPr id="18"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519509" y="9033735"/>
            <a:ext cx="2706959" cy="672800"/>
          </a:xfrm>
        </p:spPr>
        <p:txBody>
          <a:bodyPr>
            <a:noAutofit/>
          </a:bodyPr>
          <a:lstStyle>
            <a:lvl1pPr marL="0" indent="0" algn="l">
              <a:buNone/>
              <a:defRPr sz="1488" b="1" i="0">
                <a:solidFill>
                  <a:schemeClr val="bg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 Name</a:t>
            </a:r>
          </a:p>
        </p:txBody>
      </p:sp>
      <p:sp>
        <p:nvSpPr>
          <p:cNvPr id="19" name="Text Placeholder 26">
            <a:extLst>
              <a:ext uri="{FF2B5EF4-FFF2-40B4-BE49-F238E27FC236}">
                <a16:creationId xmlns:a16="http://schemas.microsoft.com/office/drawing/2014/main" id="{5BB088E3-63C1-423F-A939-150B8E1F87A7}"/>
              </a:ext>
            </a:extLst>
          </p:cNvPr>
          <p:cNvSpPr>
            <a:spLocks noGrp="1"/>
          </p:cNvSpPr>
          <p:nvPr>
            <p:ph type="body" sz="quarter" idx="22" hasCustomPrompt="1"/>
          </p:nvPr>
        </p:nvSpPr>
        <p:spPr>
          <a:xfrm>
            <a:off x="519509" y="9706535"/>
            <a:ext cx="3404146" cy="504600"/>
          </a:xfrm>
        </p:spPr>
        <p:txBody>
          <a:bodyPr>
            <a:noAutofit/>
          </a:bodyPr>
          <a:lstStyle>
            <a:lvl1pPr marL="0" indent="0" algn="l">
              <a:buNone/>
              <a:defRPr sz="1116" b="1" i="0">
                <a:solidFill>
                  <a:schemeClr val="tx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Staff.Email@sunderland.ac.uk</a:t>
            </a:r>
          </a:p>
        </p:txBody>
      </p:sp>
      <p:sp>
        <p:nvSpPr>
          <p:cNvPr id="9" name="Text Placeholder 8">
            <a:extLst>
              <a:ext uri="{FF2B5EF4-FFF2-40B4-BE49-F238E27FC236}">
                <a16:creationId xmlns:a16="http://schemas.microsoft.com/office/drawing/2014/main" id="{E7782FE2-29A0-4B11-8020-9F198895C5BF}"/>
              </a:ext>
            </a:extLst>
          </p:cNvPr>
          <p:cNvSpPr>
            <a:spLocks noGrp="1"/>
          </p:cNvSpPr>
          <p:nvPr>
            <p:ph type="body" sz="quarter" idx="23" hasCustomPrompt="1"/>
          </p:nvPr>
        </p:nvSpPr>
        <p:spPr>
          <a:xfrm>
            <a:off x="519510" y="3337630"/>
            <a:ext cx="6517481" cy="712047"/>
          </a:xfrm>
        </p:spPr>
        <p:txBody>
          <a:bodyPr anchor="b"/>
          <a:lstStyle>
            <a:lvl1pPr marL="0" indent="0" algn="ctr">
              <a:buNone/>
              <a:defRPr b="1">
                <a:solidFill>
                  <a:schemeClr val="bg1"/>
                </a:solidFill>
                <a:latin typeface="Arial Narrow" panose="020B0606020202030204" pitchFamily="34" charset="0"/>
              </a:defRPr>
            </a:lvl1pPr>
          </a:lstStyle>
          <a:p>
            <a:pPr lvl="0"/>
            <a:r>
              <a:rPr lang="en-US" dirty="0"/>
              <a:t>CET### Module Title</a:t>
            </a:r>
            <a:endParaRPr lang="en-GB" dirty="0"/>
          </a:p>
        </p:txBody>
      </p:sp>
      <p:pic>
        <p:nvPicPr>
          <p:cNvPr id="22" name="Picture 21" descr="A picture containing drawing, clock&#10;&#10;Description automatically generated">
            <a:extLst>
              <a:ext uri="{FF2B5EF4-FFF2-40B4-BE49-F238E27FC236}">
                <a16:creationId xmlns:a16="http://schemas.microsoft.com/office/drawing/2014/main" id="{EF88C903-C2AF-446C-B7CC-C0B0CC1BC2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7795" y="7112350"/>
            <a:ext cx="1240910" cy="1457733"/>
          </a:xfrm>
          <a:prstGeom prst="rect">
            <a:avLst/>
          </a:prstGeom>
        </p:spPr>
      </p:pic>
    </p:spTree>
    <p:extLst>
      <p:ext uri="{BB962C8B-B14F-4D97-AF65-F5344CB8AC3E}">
        <p14:creationId xmlns:p14="http://schemas.microsoft.com/office/powerpoint/2010/main" val="3567500181"/>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453686" y="330222"/>
            <a:ext cx="6517481" cy="1121333"/>
          </a:xfrm>
        </p:spPr>
        <p:txBody>
          <a:bodyPr anchor="b">
            <a:normAutofit/>
          </a:bodyPr>
          <a:lstStyle>
            <a:lvl1pPr algn="l">
              <a:defRPr sz="2479">
                <a:solidFill>
                  <a:schemeClr val="bg2"/>
                </a:solidFill>
              </a:defRPr>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453686" y="1477450"/>
            <a:ext cx="6517481" cy="593959"/>
          </a:xfrm>
        </p:spPr>
        <p:txBody>
          <a:bodyPr>
            <a:noAutofit/>
          </a:bodyPr>
          <a:lstStyle>
            <a:lvl1pPr marL="0" indent="0" algn="l">
              <a:buNone/>
              <a:defRPr sz="1116" b="1" i="0">
                <a:solidFill>
                  <a:schemeClr val="tx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53686" y="2209027"/>
            <a:ext cx="6517481" cy="6994225"/>
          </a:xfrm>
        </p:spPr>
        <p:txBody>
          <a:bodyPr anchor="ctr" anchorCtr="0">
            <a:normAutofit/>
          </a:bodyPr>
          <a:lstStyle>
            <a:lvl1pPr marL="0" indent="0" algn="ctr">
              <a:buNone/>
              <a:defRPr sz="992">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61219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and Title Slide">
    <p:bg>
      <p:bgRef idx="1001">
        <a:schemeClr val="bg1"/>
      </p:bgRef>
    </p:bg>
    <p:spTree>
      <p:nvGrpSpPr>
        <p:cNvPr id="1" name=""/>
        <p:cNvGrpSpPr/>
        <p:nvPr/>
      </p:nvGrpSpPr>
      <p:grpSpPr>
        <a:xfrm>
          <a:off x="0" y="0"/>
          <a:ext cx="0" cy="0"/>
          <a:chOff x="0" y="0"/>
          <a:chExt cx="0" cy="0"/>
        </a:xfrm>
      </p:grpSpPr>
      <p:pic>
        <p:nvPicPr>
          <p:cNvPr id="4" name="Picture 3" descr="Several people working in a factory&#10;&#10;Description automatically generated">
            <a:extLst>
              <a:ext uri="{FF2B5EF4-FFF2-40B4-BE49-F238E27FC236}">
                <a16:creationId xmlns:a16="http://schemas.microsoft.com/office/drawing/2014/main" id="{E63DF38F-557F-2FBC-E7D1-2C95ACCCFD80}"/>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l="14575" r="14634"/>
          <a:stretch/>
        </p:blipFill>
        <p:spPr>
          <a:xfrm>
            <a:off x="-1" y="6350"/>
            <a:ext cx="7556501" cy="10674349"/>
          </a:xfrm>
          <a:prstGeom prst="rect">
            <a:avLst/>
          </a:prstGeom>
        </p:spPr>
      </p:pic>
      <p:pic>
        <p:nvPicPr>
          <p:cNvPr id="2" name="Picture 2" descr="University of Sunderland">
            <a:hlinkClick r:id="rId3"/>
            <a:extLst>
              <a:ext uri="{FF2B5EF4-FFF2-40B4-BE49-F238E27FC236}">
                <a16:creationId xmlns:a16="http://schemas.microsoft.com/office/drawing/2014/main" id="{17341D8A-4090-E77E-6DD6-211ED42BD3FF}"/>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5999" b="26000"/>
          <a:stretch/>
        </p:blipFill>
        <p:spPr bwMode="auto">
          <a:xfrm>
            <a:off x="4768850" y="82550"/>
            <a:ext cx="2643533" cy="126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361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s slide">
    <p:bg>
      <p:bgPr>
        <a:gradFill>
          <a:gsLst>
            <a:gs pos="0">
              <a:srgbClr val="E9418F"/>
            </a:gs>
            <a:gs pos="100000">
              <a:srgbClr val="E50150"/>
            </a:gs>
          </a:gsLst>
          <a:lin ang="0" scaled="1"/>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E30E6D-88C7-4DA3-9195-4088739A9B30}"/>
              </a:ext>
            </a:extLst>
          </p:cNvPr>
          <p:cNvSpPr>
            <a:spLocks noGrp="1"/>
          </p:cNvSpPr>
          <p:nvPr>
            <p:ph type="pic" sz="quarter" idx="25" hasCustomPrompt="1"/>
          </p:nvPr>
        </p:nvSpPr>
        <p:spPr>
          <a:xfrm>
            <a:off x="6105220" y="5800214"/>
            <a:ext cx="1169880" cy="2912469"/>
          </a:xfrm>
          <a:prstGeom prst="ellipse">
            <a:avLst/>
          </a:prstGeom>
        </p:spPr>
        <p:txBody>
          <a:bodyPr anchor="ctr">
            <a:normAutofit/>
          </a:bodyPr>
          <a:lstStyle>
            <a:lvl1pPr marL="0" indent="0" algn="ctr">
              <a:buNone/>
              <a:defRPr sz="992"/>
            </a:lvl1pPr>
          </a:lstStyle>
          <a:p>
            <a:r>
              <a:rPr lang="en-GB" dirty="0"/>
              <a:t>Profile </a:t>
            </a:r>
          </a:p>
          <a:p>
            <a:r>
              <a:rPr lang="en-GB" dirty="0"/>
              <a:t>Pic</a:t>
            </a:r>
          </a:p>
        </p:txBody>
      </p:sp>
      <p:sp>
        <p:nvSpPr>
          <p:cNvPr id="4" name="TextBox 3">
            <a:extLst>
              <a:ext uri="{FF2B5EF4-FFF2-40B4-BE49-F238E27FC236}">
                <a16:creationId xmlns:a16="http://schemas.microsoft.com/office/drawing/2014/main" id="{C7F2681B-930A-4BFA-980C-EDEEA6407D41}"/>
              </a:ext>
            </a:extLst>
          </p:cNvPr>
          <p:cNvSpPr txBox="1"/>
          <p:nvPr/>
        </p:nvSpPr>
        <p:spPr>
          <a:xfrm>
            <a:off x="519510" y="248167"/>
            <a:ext cx="6517481" cy="1154347"/>
          </a:xfrm>
          <a:prstGeom prst="rect">
            <a:avLst/>
          </a:prstGeom>
          <a:noFill/>
        </p:spPr>
        <p:txBody>
          <a:bodyPr wrap="square" rtlCol="0" anchor="ctr">
            <a:noAutofit/>
          </a:bodyPr>
          <a:lstStyle/>
          <a:p>
            <a:pPr algn="ctr"/>
            <a:r>
              <a:rPr lang="en-GB" sz="2479" b="1" dirty="0">
                <a:solidFill>
                  <a:schemeClr val="bg1"/>
                </a:solidFill>
                <a:latin typeface="+mj-lt"/>
              </a:rPr>
              <a:t>Thank you</a:t>
            </a:r>
          </a:p>
        </p:txBody>
      </p:sp>
      <p:sp>
        <p:nvSpPr>
          <p:cNvPr id="14"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139552" y="1963182"/>
            <a:ext cx="2432299" cy="2856338"/>
          </a:xfrm>
        </p:spPr>
        <p:txBody>
          <a:bodyPr>
            <a:normAutofit/>
          </a:bodyPr>
          <a:lstStyle>
            <a:lvl1pPr marL="212529" indent="-212529">
              <a:buClr>
                <a:schemeClr val="bg1"/>
              </a:buClr>
              <a:buFont typeface="Arial" panose="020B0604020202020204" pitchFamily="34" charset="0"/>
              <a:buChar char="•"/>
              <a:defRPr sz="1116" b="0" i="0" baseline="0">
                <a:solidFill>
                  <a:schemeClr val="bg1"/>
                </a:solidFill>
              </a:defRPr>
            </a:lvl1pPr>
          </a:lstStyle>
          <a:p>
            <a:pPr lvl="0"/>
            <a:r>
              <a:rPr lang="en-US"/>
              <a:t>Click to edit Master text styles</a:t>
            </a:r>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24" hasCustomPrompt="1"/>
          </p:nvPr>
        </p:nvSpPr>
        <p:spPr>
          <a:xfrm>
            <a:off x="139552" y="1402514"/>
            <a:ext cx="2432300" cy="560667"/>
          </a:xfrm>
        </p:spPr>
        <p:txBody>
          <a:bodyPr>
            <a:noAutofit/>
          </a:bodyPr>
          <a:lstStyle>
            <a:lvl1pPr marL="0" indent="0" algn="l">
              <a:buNone/>
              <a:defRPr sz="1116" b="1" i="0"/>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Next time…</a:t>
            </a:r>
          </a:p>
        </p:txBody>
      </p:sp>
      <p:pic>
        <p:nvPicPr>
          <p:cNvPr id="21" name="Picture 20" descr="A picture containing drawing, clock&#10;&#10;Description automatically generated">
            <a:extLst>
              <a:ext uri="{FF2B5EF4-FFF2-40B4-BE49-F238E27FC236}">
                <a16:creationId xmlns:a16="http://schemas.microsoft.com/office/drawing/2014/main" id="{5AC4A37B-563A-4FB0-B7C3-7D1637C8AA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7795" y="8961671"/>
            <a:ext cx="1240910" cy="1457733"/>
          </a:xfrm>
          <a:prstGeom prst="rect">
            <a:avLst/>
          </a:prstGeom>
        </p:spPr>
      </p:pic>
      <p:sp>
        <p:nvSpPr>
          <p:cNvPr id="22" name="Text Placeholder 26">
            <a:extLst>
              <a:ext uri="{FF2B5EF4-FFF2-40B4-BE49-F238E27FC236}">
                <a16:creationId xmlns:a16="http://schemas.microsoft.com/office/drawing/2014/main" id="{B6F23C26-2E8B-42A2-8709-597C05B904CF}"/>
              </a:ext>
            </a:extLst>
          </p:cNvPr>
          <p:cNvSpPr>
            <a:spLocks noGrp="1"/>
          </p:cNvSpPr>
          <p:nvPr>
            <p:ph type="body" sz="quarter" idx="16" hasCustomPrompt="1"/>
          </p:nvPr>
        </p:nvSpPr>
        <p:spPr>
          <a:xfrm>
            <a:off x="4189149" y="6084761"/>
            <a:ext cx="2706959" cy="448533"/>
          </a:xfrm>
        </p:spPr>
        <p:txBody>
          <a:bodyPr>
            <a:noAutofit/>
          </a:bodyPr>
          <a:lstStyle>
            <a:lvl1pPr marL="0" indent="0" algn="l">
              <a:lnSpc>
                <a:spcPct val="100000"/>
              </a:lnSpc>
              <a:spcBef>
                <a:spcPts val="0"/>
              </a:spcBef>
              <a:buNone/>
              <a:defRPr sz="1116" b="1" i="0">
                <a:solidFill>
                  <a:schemeClr val="bg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 Name</a:t>
            </a:r>
          </a:p>
        </p:txBody>
      </p:sp>
      <p:sp>
        <p:nvSpPr>
          <p:cNvPr id="23" name="Text Placeholder 26">
            <a:extLst>
              <a:ext uri="{FF2B5EF4-FFF2-40B4-BE49-F238E27FC236}">
                <a16:creationId xmlns:a16="http://schemas.microsoft.com/office/drawing/2014/main" id="{C06FDE94-664C-4E21-8F07-BF675294E437}"/>
              </a:ext>
            </a:extLst>
          </p:cNvPr>
          <p:cNvSpPr>
            <a:spLocks noGrp="1"/>
          </p:cNvSpPr>
          <p:nvPr>
            <p:ph type="body" sz="quarter" idx="22" hasCustomPrompt="1"/>
          </p:nvPr>
        </p:nvSpPr>
        <p:spPr>
          <a:xfrm>
            <a:off x="4189149" y="6545223"/>
            <a:ext cx="2706959" cy="448533"/>
          </a:xfrm>
        </p:spPr>
        <p:txBody>
          <a:bodyPr anchor="t">
            <a:noAutofit/>
          </a:bodyPr>
          <a:lstStyle>
            <a:lvl1pPr marL="0" indent="0" algn="l">
              <a:lnSpc>
                <a:spcPct val="100000"/>
              </a:lnSpc>
              <a:spcBef>
                <a:spcPts val="0"/>
              </a:spcBef>
              <a:buNone/>
              <a:defRPr sz="992" b="1" i="0">
                <a:solidFill>
                  <a:schemeClr val="bg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Staff.Email@sunderland.ac.uk</a:t>
            </a:r>
          </a:p>
        </p:txBody>
      </p:sp>
      <p:sp>
        <p:nvSpPr>
          <p:cNvPr id="32" name="TextBox 31">
            <a:extLst>
              <a:ext uri="{FF2B5EF4-FFF2-40B4-BE49-F238E27FC236}">
                <a16:creationId xmlns:a16="http://schemas.microsoft.com/office/drawing/2014/main" id="{911884E3-FF63-4268-9940-14C502ED1F70}"/>
              </a:ext>
            </a:extLst>
          </p:cNvPr>
          <p:cNvSpPr txBox="1"/>
          <p:nvPr/>
        </p:nvSpPr>
        <p:spPr>
          <a:xfrm>
            <a:off x="4257860" y="2489549"/>
            <a:ext cx="2432299" cy="779252"/>
          </a:xfrm>
          <a:prstGeom prst="rect">
            <a:avLst/>
          </a:prstGeom>
          <a:noFill/>
        </p:spPr>
        <p:txBody>
          <a:bodyPr wrap="square" rtlCol="0">
            <a:spAutoFit/>
          </a:bodyPr>
          <a:lstStyle/>
          <a:p>
            <a:pPr algn="ctr"/>
            <a:r>
              <a:rPr lang="en-GB" sz="1488" b="1" dirty="0">
                <a:ln>
                  <a:solidFill>
                    <a:schemeClr val="bg1"/>
                  </a:solidFill>
                </a:ln>
                <a:solidFill>
                  <a:schemeClr val="bg1"/>
                </a:solidFill>
                <a:latin typeface="Arial Narrow" panose="020B0606020202030204" pitchFamily="34" charset="0"/>
              </a:rPr>
              <a:t>WE ARE THE LIFE CHANGING</a:t>
            </a:r>
          </a:p>
          <a:p>
            <a:pPr algn="ctr"/>
            <a:r>
              <a:rPr lang="en-GB" sz="1488" b="1" dirty="0">
                <a:ln>
                  <a:solidFill>
                    <a:schemeClr val="tx1"/>
                  </a:solidFill>
                </a:ln>
                <a:latin typeface="Arial Narrow" panose="020B0606020202030204" pitchFamily="34" charset="0"/>
              </a:rPr>
              <a:t>UNIVERSITY OF SUNDERLAND</a:t>
            </a:r>
          </a:p>
        </p:txBody>
      </p:sp>
    </p:spTree>
    <p:extLst>
      <p:ext uri="{BB962C8B-B14F-4D97-AF65-F5344CB8AC3E}">
        <p14:creationId xmlns:p14="http://schemas.microsoft.com/office/powerpoint/2010/main" val="97626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fade">
                                      <p:cBhvr>
                                        <p:cTn id="15" dur="500"/>
                                        <p:tgtEl>
                                          <p:spTgt spid="22">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xEl>
                                              <p:pRg st="0" end="0"/>
                                            </p:txEl>
                                          </p:spTgt>
                                        </p:tgtEl>
                                        <p:attrNameLst>
                                          <p:attrName>style.visibility</p:attrName>
                                        </p:attrNameLst>
                                      </p:cBhvr>
                                      <p:to>
                                        <p:strVal val="visible"/>
                                      </p:to>
                                    </p:set>
                                    <p:animEffect transition="in" filter="fade">
                                      <p:cBhvr>
                                        <p:cTn id="18" dur="500"/>
                                        <p:tgtEl>
                                          <p:spTgt spid="23">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19">
                                            <p:txEl>
                                              <p:pRg st="0" end="0"/>
                                            </p:txEl>
                                          </p:spTgt>
                                        </p:tgtEl>
                                        <p:attrNameLst>
                                          <p:attrName>style.visibility</p:attrName>
                                        </p:attrNameLst>
                                      </p:cBhvr>
                                      <p:to>
                                        <p:strVal val="visible"/>
                                      </p:to>
                                    </p:set>
                                    <p:anim calcmode="lin" valueType="num">
                                      <p:cBhvr additive="base">
                                        <p:cTn id="26"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3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3197010" y="1276287"/>
            <a:ext cx="4117927" cy="7313439"/>
          </a:xfrm>
          <a:prstGeom prst="rect">
            <a:avLst/>
          </a:prstGeom>
        </p:spPr>
        <p:txBody>
          <a:bodyPr wrap="square" anchor="ctr">
            <a:noAutofit/>
          </a:bodyPr>
          <a:lstStyle>
            <a:lvl1pPr marL="0" indent="0" algn="ctr">
              <a:buNone/>
              <a:defRPr sz="1240"/>
            </a:lvl1pPr>
            <a:lvl2pPr marL="283373" indent="0">
              <a:buNone/>
              <a:defRPr sz="1735"/>
            </a:lvl2pPr>
            <a:lvl3pPr marL="566745" indent="0">
              <a:buNone/>
              <a:defRPr sz="1488"/>
            </a:lvl3pPr>
            <a:lvl4pPr marL="850118" indent="0">
              <a:buNone/>
              <a:defRPr sz="1240"/>
            </a:lvl4pPr>
            <a:lvl5pPr marL="1133490" indent="0">
              <a:buNone/>
              <a:defRPr sz="1240"/>
            </a:lvl5pPr>
            <a:lvl6pPr marL="1416863" indent="0">
              <a:buNone/>
              <a:defRPr sz="1240"/>
            </a:lvl6pPr>
            <a:lvl7pPr marL="1700235" indent="0">
              <a:buNone/>
              <a:defRPr sz="1240"/>
            </a:lvl7pPr>
            <a:lvl8pPr marL="1983608" indent="0">
              <a:buNone/>
              <a:defRPr sz="1240"/>
            </a:lvl8pPr>
            <a:lvl9pPr marL="2266980" indent="0">
              <a:buNone/>
              <a:defRPr sz="1240"/>
            </a:lvl9pPr>
          </a:lstStyle>
          <a:p>
            <a:r>
              <a:rPr lang="en-US"/>
              <a:t>Click icon to add picture</a:t>
            </a:r>
            <a:endParaRPr lang="en-US"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520494" y="712047"/>
            <a:ext cx="2437168" cy="2246917"/>
          </a:xfrm>
        </p:spPr>
        <p:txBody>
          <a:bodyPr anchor="b"/>
          <a:lstStyle>
            <a:lvl1pPr>
              <a:defRPr sz="1983"/>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520494" y="3145954"/>
            <a:ext cx="2437168" cy="5994452"/>
          </a:xfrm>
        </p:spPr>
        <p:txBody>
          <a:bodyPr>
            <a:normAutofit/>
          </a:bodyPr>
          <a:lstStyle>
            <a:lvl1pPr marL="0" indent="0">
              <a:buNone/>
              <a:defRPr sz="1240"/>
            </a:lvl1pPr>
            <a:lvl2pPr marL="283373" indent="0">
              <a:buNone/>
              <a:defRPr sz="868"/>
            </a:lvl2pPr>
            <a:lvl3pPr marL="566745" indent="0">
              <a:buNone/>
              <a:defRPr sz="744"/>
            </a:lvl3pPr>
            <a:lvl4pPr marL="850118" indent="0">
              <a:buNone/>
              <a:defRPr sz="620"/>
            </a:lvl4pPr>
            <a:lvl5pPr marL="1133490" indent="0">
              <a:buNone/>
              <a:defRPr sz="620"/>
            </a:lvl5pPr>
            <a:lvl6pPr marL="1416863" indent="0">
              <a:buNone/>
              <a:defRPr sz="620"/>
            </a:lvl6pPr>
            <a:lvl7pPr marL="1700235" indent="0">
              <a:buNone/>
              <a:defRPr sz="620"/>
            </a:lvl7pPr>
            <a:lvl8pPr marL="1983608" indent="0">
              <a:buNone/>
              <a:defRPr sz="620"/>
            </a:lvl8pPr>
            <a:lvl9pPr marL="2266980" indent="0">
              <a:buNone/>
              <a:defRPr sz="620"/>
            </a:lvl9pPr>
          </a:lstStyle>
          <a:p>
            <a:pPr lvl="0"/>
            <a:r>
              <a:rPr lang="en-US"/>
              <a:t>Click to edit Master text styles</a:t>
            </a:r>
          </a:p>
        </p:txBody>
      </p:sp>
      <p:sp>
        <p:nvSpPr>
          <p:cNvPr id="5" name="Date Placeholder 4">
            <a:extLst>
              <a:ext uri="{FF2B5EF4-FFF2-40B4-BE49-F238E27FC236}">
                <a16:creationId xmlns:a16="http://schemas.microsoft.com/office/drawing/2014/main" id="{5B14C2DA-55FA-460C-9DAB-4681951382CE}"/>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7" name="Footer Placeholder 6">
            <a:extLst>
              <a:ext uri="{FF2B5EF4-FFF2-40B4-BE49-F238E27FC236}">
                <a16:creationId xmlns:a16="http://schemas.microsoft.com/office/drawing/2014/main" id="{7E61DCD5-C727-4C41-8A62-5FAC7F0C2601}"/>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A47AF2C7-93FB-4B39-A274-71C693F2B935}"/>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50264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520494" y="712047"/>
            <a:ext cx="2437168" cy="2246917"/>
          </a:xfrm>
        </p:spPr>
        <p:txBody>
          <a:bodyPr anchor="b"/>
          <a:lstStyle>
            <a:lvl1pPr>
              <a:lnSpc>
                <a:spcPct val="100000"/>
              </a:lnSpc>
              <a:defRPr sz="1983"/>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hasCustomPrompt="1"/>
          </p:nvPr>
        </p:nvSpPr>
        <p:spPr>
          <a:xfrm>
            <a:off x="520494" y="3133006"/>
            <a:ext cx="2437168" cy="6007398"/>
          </a:xfrm>
        </p:spPr>
        <p:txBody>
          <a:bodyPr>
            <a:normAutofit/>
          </a:bodyPr>
          <a:lstStyle>
            <a:lvl1pPr marL="0"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1pPr>
            <a:lvl2pPr marL="318794"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2pPr>
            <a:lvl3pPr marL="566745"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3pPr>
            <a:lvl4pPr marL="850118"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4pPr>
            <a:lvl5pPr marL="1133490" indent="-141686" algn="l" defTabSz="566745" rtl="0" eaLnBrk="1" latinLnBrk="0" hangingPunct="1">
              <a:lnSpc>
                <a:spcPct val="90000"/>
              </a:lnSpc>
              <a:buClr>
                <a:schemeClr val="bg2"/>
              </a:buClr>
              <a:buFont typeface="Arial" panose="020B0604020202020204" pitchFamily="34" charset="0"/>
              <a:buChar char="•"/>
              <a:defRPr lang="en-US" sz="1240" kern="1200" dirty="0">
                <a:solidFill>
                  <a:schemeClr val="tx1"/>
                </a:solidFill>
                <a:latin typeface="+mn-lt"/>
                <a:ea typeface="+mn-ea"/>
                <a:cs typeface="+mn-cs"/>
              </a:defRPr>
            </a:lvl5pPr>
            <a:lvl6pPr marL="1416863" indent="0">
              <a:buNone/>
              <a:defRPr sz="620"/>
            </a:lvl6pPr>
            <a:lvl7pPr marL="1700235" indent="0">
              <a:buNone/>
              <a:defRPr sz="620"/>
            </a:lvl7pPr>
            <a:lvl8pPr marL="1983608" indent="0">
              <a:buNone/>
              <a:defRPr sz="620"/>
            </a:lvl8pPr>
            <a:lvl9pPr marL="2266980" indent="0">
              <a:buNone/>
              <a:defRPr sz="620"/>
            </a:lvl9pPr>
          </a:lstStyle>
          <a:p>
            <a:pPr lvl="0"/>
            <a:r>
              <a:rPr lang="en-US" dirty="0"/>
              <a:t>Edit Master </a:t>
            </a:r>
            <a:r>
              <a:rPr lang="en-US"/>
              <a:t>text styles</a:t>
            </a:r>
            <a:endParaRPr lang="en-US" dirty="0"/>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3212497" y="712048"/>
            <a:ext cx="4123605" cy="8415996"/>
          </a:xfrm>
        </p:spPr>
        <p:txBody>
          <a:bodyPr>
            <a:normAutofit/>
          </a:bodyPr>
          <a:lstStyle>
            <a:lvl1pPr>
              <a:defRPr sz="1240"/>
            </a:lvl1pPr>
            <a:lvl2pPr>
              <a:defRPr sz="1116"/>
            </a:lvl2pPr>
            <a:lvl3pPr>
              <a:defRPr sz="992"/>
            </a:lvl3pPr>
            <a:lvl4pPr>
              <a:defRPr sz="868"/>
            </a:lvl4pPr>
            <a:lvl5pPr>
              <a:defRPr sz="868"/>
            </a:lvl5pPr>
            <a:lvl6pPr>
              <a:defRPr sz="1240"/>
            </a:lvl6pPr>
            <a:lvl7pPr>
              <a:defRPr sz="1240"/>
            </a:lvl7pPr>
            <a:lvl8pPr>
              <a:defRPr sz="1240"/>
            </a:lvl8pPr>
            <a:lvl9pPr>
              <a:defRPr sz="1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823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7E1754DE-7B99-43C7-934C-47188CF8DEAA}"/>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5" name="Date Placeholder 4">
            <a:extLst>
              <a:ext uri="{FF2B5EF4-FFF2-40B4-BE49-F238E27FC236}">
                <a16:creationId xmlns:a16="http://schemas.microsoft.com/office/drawing/2014/main" id="{30BB0D48-69B4-4AA9-B169-294645093506}"/>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7" name="Footer Placeholder 6">
            <a:extLst>
              <a:ext uri="{FF2B5EF4-FFF2-40B4-BE49-F238E27FC236}">
                <a16:creationId xmlns:a16="http://schemas.microsoft.com/office/drawing/2014/main" id="{A506BAA1-9681-499B-8290-E5768947A3A0}"/>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624C0351-EA09-4331-BE31-11F9C1611663}"/>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4721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nk">
    <p:bg>
      <p:bgPr>
        <a:gradFill>
          <a:gsLst>
            <a:gs pos="0">
              <a:srgbClr val="E9418F"/>
            </a:gs>
            <a:gs pos="100000">
              <a:srgbClr val="E50150"/>
            </a:gs>
          </a:gsLst>
          <a:lin ang="0" scaled="1"/>
        </a:gra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B66C064-D3F7-155B-6A0B-AFC03E0E9D4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850" y="95723"/>
            <a:ext cx="1797050" cy="8400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5CA8681-09D2-CCF6-46D9-F1C868F1B303}"/>
              </a:ext>
            </a:extLst>
          </p:cNvPr>
          <p:cNvPicPr>
            <a:picLocks noChangeAspect="1" noChangeArrowheads="1"/>
          </p:cNvPicPr>
          <p:nvPr userDrawn="1"/>
        </p:nvPicPr>
        <p:blipFill>
          <a:blip r:embed="rId3">
            <a:alphaModFix amt="10000"/>
            <a:extLst>
              <a:ext uri="{28A0092B-C50C-407E-A947-70E740481C1C}">
                <a14:useLocalDpi xmlns:a14="http://schemas.microsoft.com/office/drawing/2010/main" val="0"/>
              </a:ext>
            </a:extLst>
          </a:blip>
          <a:srcRect/>
          <a:stretch>
            <a:fillRect/>
          </a:stretch>
        </p:blipFill>
        <p:spPr bwMode="auto">
          <a:xfrm>
            <a:off x="-1562100" y="0"/>
            <a:ext cx="10826750" cy="1082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87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92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42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o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129597-98FD-403B-8E54-B2F75D309819}"/>
              </a:ext>
            </a:extLst>
          </p:cNvPr>
          <p:cNvSpPr/>
          <p:nvPr/>
        </p:nvSpPr>
        <p:spPr>
          <a:xfrm>
            <a:off x="6568645" y="0"/>
            <a:ext cx="987855" cy="10680700"/>
          </a:xfrm>
          <a:prstGeom prst="rect">
            <a:avLst/>
          </a:prstGeom>
          <a:gradFill flip="none" rotWithShape="1">
            <a:gsLst>
              <a:gs pos="0">
                <a:srgbClr val="E9418F"/>
              </a:gs>
              <a:gs pos="100000">
                <a:srgbClr val="E50150"/>
              </a:gs>
            </a:gsLst>
            <a:lin ang="0" scaled="1"/>
            <a:tileRect/>
          </a:gradFill>
          <a:ln w="12700" cap="flat">
            <a:noFill/>
            <a:prstDash val="solid"/>
            <a:miter/>
          </a:ln>
        </p:spPr>
        <p:txBody>
          <a:bodyPr rtlCol="0" anchor="ctr"/>
          <a:lstStyle/>
          <a:p>
            <a:pPr algn="l"/>
            <a:endParaRPr lang="en-GB" dirty="0"/>
          </a:p>
        </p:txBody>
      </p:sp>
      <p:sp>
        <p:nvSpPr>
          <p:cNvPr id="5" name="Text Placeholder 6">
            <a:extLst>
              <a:ext uri="{FF2B5EF4-FFF2-40B4-BE49-F238E27FC236}">
                <a16:creationId xmlns:a16="http://schemas.microsoft.com/office/drawing/2014/main" id="{3280D674-66B9-4AD4-805B-218DC01853BE}"/>
              </a:ext>
            </a:extLst>
          </p:cNvPr>
          <p:cNvSpPr>
            <a:spLocks noGrp="1"/>
          </p:cNvSpPr>
          <p:nvPr>
            <p:ph type="body" sz="quarter" idx="10"/>
          </p:nvPr>
        </p:nvSpPr>
        <p:spPr>
          <a:xfrm>
            <a:off x="0" y="0"/>
            <a:ext cx="6568645" cy="10680700"/>
          </a:xfrm>
          <a:noFill/>
        </p:spPr>
        <p:txBody>
          <a:bodyPr>
            <a:normAutofit/>
          </a:bodyPr>
          <a:lstStyle>
            <a:lvl1pPr marL="0" indent="0">
              <a:lnSpc>
                <a:spcPct val="100000"/>
              </a:lnSpc>
              <a:spcBef>
                <a:spcPts val="0"/>
              </a:spcBef>
              <a:buFont typeface="Arial" panose="020B0604020202020204" pitchFamily="34" charset="0"/>
              <a:buNone/>
              <a:defRPr sz="992">
                <a:latin typeface="Consolas" panose="020B0609020204030204" pitchFamily="49" charset="0"/>
              </a:defRPr>
            </a:lvl1pPr>
            <a:lvl2pPr marL="138339" indent="0">
              <a:lnSpc>
                <a:spcPct val="100000"/>
              </a:lnSpc>
              <a:spcBef>
                <a:spcPts val="0"/>
              </a:spcBef>
              <a:buFont typeface="Arial" panose="020B0604020202020204" pitchFamily="34" charset="0"/>
              <a:buNone/>
              <a:defRPr sz="992">
                <a:latin typeface="Consolas" panose="020B0609020204030204" pitchFamily="49" charset="0"/>
              </a:defRPr>
            </a:lvl2pPr>
            <a:lvl3pPr marL="276679" indent="0">
              <a:lnSpc>
                <a:spcPct val="100000"/>
              </a:lnSpc>
              <a:spcBef>
                <a:spcPts val="0"/>
              </a:spcBef>
              <a:buFont typeface="Arial" panose="020B0604020202020204" pitchFamily="34" charset="0"/>
              <a:buNone/>
              <a:defRPr sz="992">
                <a:latin typeface="Consolas" panose="020B0609020204030204" pitchFamily="49" charset="0"/>
              </a:defRPr>
            </a:lvl3pPr>
            <a:lvl4pPr marL="415018" indent="0">
              <a:lnSpc>
                <a:spcPct val="100000"/>
              </a:lnSpc>
              <a:spcBef>
                <a:spcPts val="0"/>
              </a:spcBef>
              <a:buFont typeface="Arial" panose="020B0604020202020204" pitchFamily="34" charset="0"/>
              <a:buNone/>
              <a:defRPr sz="992">
                <a:latin typeface="Consolas" panose="020B0609020204030204" pitchFamily="49" charset="0"/>
              </a:defRPr>
            </a:lvl4pPr>
            <a:lvl5pPr marL="553357" indent="0">
              <a:lnSpc>
                <a:spcPct val="100000"/>
              </a:lnSpc>
              <a:spcBef>
                <a:spcPts val="0"/>
              </a:spcBef>
              <a:buFont typeface="Arial" panose="020B0604020202020204" pitchFamily="34" charset="0"/>
              <a:buNone/>
              <a:defRPr sz="992">
                <a:latin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7">
            <a:extLst>
              <a:ext uri="{FF2B5EF4-FFF2-40B4-BE49-F238E27FC236}">
                <a16:creationId xmlns:a16="http://schemas.microsoft.com/office/drawing/2014/main" id="{723259E5-332B-479B-AD87-E6C3462EF68C}"/>
              </a:ext>
            </a:extLst>
          </p:cNvPr>
          <p:cNvSpPr>
            <a:spLocks noGrp="1"/>
          </p:cNvSpPr>
          <p:nvPr>
            <p:ph type="title" hasCustomPrompt="1"/>
          </p:nvPr>
        </p:nvSpPr>
        <p:spPr>
          <a:xfrm>
            <a:off x="6651437" y="1385256"/>
            <a:ext cx="839802" cy="7910192"/>
          </a:xfrm>
        </p:spPr>
        <p:txBody>
          <a:bodyPr vert="vert270">
            <a:normAutofit/>
          </a:bodyPr>
          <a:lstStyle>
            <a:lvl1pPr algn="ctr">
              <a:defRPr sz="1488">
                <a:solidFill>
                  <a:schemeClr val="bg1"/>
                </a:solidFill>
              </a:defRPr>
            </a:lvl1pPr>
          </a:lstStyle>
          <a:p>
            <a:r>
              <a:rPr lang="en-US" dirty="0"/>
              <a:t>Code file</a:t>
            </a:r>
            <a:endParaRPr lang="en-GB" dirty="0"/>
          </a:p>
        </p:txBody>
      </p:sp>
      <p:pic>
        <p:nvPicPr>
          <p:cNvPr id="9" name="Picture 8" descr="A picture containing drawing, clock&#10;&#10;Description automatically generated">
            <a:extLst>
              <a:ext uri="{FF2B5EF4-FFF2-40B4-BE49-F238E27FC236}">
                <a16:creationId xmlns:a16="http://schemas.microsoft.com/office/drawing/2014/main" id="{5D14A385-F924-4226-B987-3959BB8220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5172" y="9615433"/>
            <a:ext cx="763637" cy="897067"/>
          </a:xfrm>
          <a:prstGeom prst="rect">
            <a:avLst/>
          </a:prstGeom>
        </p:spPr>
      </p:pic>
    </p:spTree>
    <p:extLst>
      <p:ext uri="{BB962C8B-B14F-4D97-AF65-F5344CB8AC3E}">
        <p14:creationId xmlns:p14="http://schemas.microsoft.com/office/powerpoint/2010/main" val="264058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484669" y="241206"/>
            <a:ext cx="6517481" cy="2015156"/>
          </a:xfrm>
        </p:spPr>
        <p:txBody>
          <a:bodyPr anchor="b">
            <a:normAutofit/>
          </a:bodyPr>
          <a:lstStyle>
            <a:lvl1pPr algn="l">
              <a:defRPr lang="ru-RU" sz="2479" b="1" kern="1200" dirty="0">
                <a:solidFill>
                  <a:schemeClr val="bg2"/>
                </a:solidFill>
                <a:latin typeface="+mj-lt"/>
                <a:ea typeface="+mj-ea"/>
                <a:cs typeface="+mj-cs"/>
              </a:defRPr>
            </a:lvl1pPr>
          </a:lstStyle>
          <a:p>
            <a:r>
              <a:rPr lang="en-US" dirty="0"/>
              <a:t>Section Title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hasCustomPrompt="1"/>
          </p:nvPr>
        </p:nvSpPr>
        <p:spPr>
          <a:xfrm>
            <a:off x="484669" y="2352825"/>
            <a:ext cx="6517481" cy="504600"/>
          </a:xfrm>
        </p:spPr>
        <p:txBody>
          <a:bodyPr>
            <a:normAutofit/>
          </a:bodyPr>
          <a:lstStyle>
            <a:lvl1pPr marL="0" indent="0" algn="l">
              <a:buNone/>
              <a:defRPr sz="1116" b="1" i="0">
                <a:solidFill>
                  <a:schemeClr val="accent2"/>
                </a:solidFill>
              </a:defRPr>
            </a:lvl1pPr>
            <a:lvl2pPr marL="283373" indent="0" algn="ctr">
              <a:buNone/>
              <a:defRPr sz="1240"/>
            </a:lvl2pPr>
            <a:lvl3pPr marL="566745" indent="0" algn="ctr">
              <a:buNone/>
              <a:defRPr sz="1116"/>
            </a:lvl3pPr>
            <a:lvl4pPr marL="850118" indent="0" algn="ctr">
              <a:buNone/>
              <a:defRPr sz="992"/>
            </a:lvl4pPr>
            <a:lvl5pPr marL="1133490" indent="0" algn="ctr">
              <a:buNone/>
              <a:defRPr sz="992"/>
            </a:lvl5pPr>
            <a:lvl6pPr marL="1416863" indent="0" algn="ctr">
              <a:buNone/>
              <a:defRPr sz="992"/>
            </a:lvl6pPr>
            <a:lvl7pPr marL="1700235" indent="0" algn="ctr">
              <a:buNone/>
              <a:defRPr sz="992"/>
            </a:lvl7pPr>
            <a:lvl8pPr marL="1983608" indent="0" algn="ctr">
              <a:buNone/>
              <a:defRPr sz="992"/>
            </a:lvl8pPr>
            <a:lvl9pPr marL="2266980" indent="0" algn="ctr">
              <a:buNone/>
              <a:defRPr sz="992"/>
            </a:lvl9pPr>
          </a:lstStyle>
          <a:p>
            <a:r>
              <a:rPr lang="en-US" dirty="0"/>
              <a:t>Section Tagline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5" name="Picture Placeholder 14">
            <a:extLst>
              <a:ext uri="{FF2B5EF4-FFF2-40B4-BE49-F238E27FC236}">
                <a16:creationId xmlns:a16="http://schemas.microsoft.com/office/drawing/2014/main" id="{43CCE852-44EE-4F43-971D-6B48326E6B7C}"/>
              </a:ext>
            </a:extLst>
          </p:cNvPr>
          <p:cNvSpPr>
            <a:spLocks noGrp="1" noChangeAspect="1"/>
          </p:cNvSpPr>
          <p:nvPr>
            <p:ph type="pic" sz="quarter" idx="14" hasCustomPrompt="1"/>
          </p:nvPr>
        </p:nvSpPr>
        <p:spPr>
          <a:xfrm>
            <a:off x="2636327" y="3402423"/>
            <a:ext cx="2231252" cy="5606667"/>
          </a:xfrm>
          <a:prstGeom prst="ellipse">
            <a:avLst/>
          </a:prstGeom>
          <a:gradFill>
            <a:gsLst>
              <a:gs pos="0">
                <a:srgbClr val="E9418F"/>
              </a:gs>
              <a:gs pos="100000">
                <a:srgbClr val="E50150"/>
              </a:gs>
            </a:gsLst>
            <a:lin ang="0" scaled="0"/>
          </a:gradFill>
          <a:effectLst>
            <a:softEdge rad="317500"/>
          </a:effectLst>
        </p:spPr>
        <p:txBody>
          <a:bodyPr>
            <a:normAutofit/>
          </a:bodyPr>
          <a:lstStyle>
            <a:lvl1pPr marL="0" indent="0">
              <a:buNone/>
              <a:defRPr sz="868"/>
            </a:lvl1pPr>
          </a:lstStyle>
          <a:p>
            <a:r>
              <a:rPr lang="en-GB" sz="868" dirty="0"/>
              <a:t> </a:t>
            </a:r>
            <a:endParaRPr lang="en-GB" dirty="0"/>
          </a:p>
        </p:txBody>
      </p:sp>
      <p:sp>
        <p:nvSpPr>
          <p:cNvPr id="26" name="Picture Placeholder 14">
            <a:extLst>
              <a:ext uri="{FF2B5EF4-FFF2-40B4-BE49-F238E27FC236}">
                <a16:creationId xmlns:a16="http://schemas.microsoft.com/office/drawing/2014/main" id="{9372CFE9-F496-4E97-A45A-9A4297AEBC53}"/>
              </a:ext>
            </a:extLst>
          </p:cNvPr>
          <p:cNvSpPr>
            <a:spLocks noGrp="1" noChangeAspect="1"/>
          </p:cNvSpPr>
          <p:nvPr>
            <p:ph type="pic" sz="quarter" idx="15" hasCustomPrompt="1"/>
          </p:nvPr>
        </p:nvSpPr>
        <p:spPr>
          <a:xfrm>
            <a:off x="493212" y="3963090"/>
            <a:ext cx="1785002" cy="4485333"/>
          </a:xfrm>
          <a:prstGeom prst="ellipse">
            <a:avLst/>
          </a:prstGeom>
          <a:gradFill>
            <a:gsLst>
              <a:gs pos="0">
                <a:srgbClr val="E9418F"/>
              </a:gs>
              <a:gs pos="100000">
                <a:srgbClr val="E50150"/>
              </a:gs>
            </a:gsLst>
            <a:lin ang="0" scaled="0"/>
          </a:gradFill>
          <a:effectLst>
            <a:softEdge rad="317500"/>
          </a:effectLst>
        </p:spPr>
        <p:txBody>
          <a:bodyPr>
            <a:normAutofit/>
          </a:bodyPr>
          <a:lstStyle>
            <a:lvl1pPr marL="0" indent="0">
              <a:buNone/>
              <a:defRPr sz="868"/>
            </a:lvl1pPr>
          </a:lstStyle>
          <a:p>
            <a:r>
              <a:rPr lang="en-GB" sz="868" dirty="0"/>
              <a:t> </a:t>
            </a:r>
            <a:endParaRPr lang="en-GB" dirty="0"/>
          </a:p>
        </p:txBody>
      </p:sp>
      <p:sp>
        <p:nvSpPr>
          <p:cNvPr id="27" name="Picture Placeholder 14">
            <a:extLst>
              <a:ext uri="{FF2B5EF4-FFF2-40B4-BE49-F238E27FC236}">
                <a16:creationId xmlns:a16="http://schemas.microsoft.com/office/drawing/2014/main" id="{20A5271C-4663-454E-BA47-B29CD20EA316}"/>
              </a:ext>
            </a:extLst>
          </p:cNvPr>
          <p:cNvSpPr>
            <a:spLocks noGrp="1" noChangeAspect="1"/>
          </p:cNvSpPr>
          <p:nvPr>
            <p:ph type="pic" sz="quarter" idx="16" hasCustomPrompt="1"/>
          </p:nvPr>
        </p:nvSpPr>
        <p:spPr>
          <a:xfrm>
            <a:off x="5225692" y="3963090"/>
            <a:ext cx="1785002" cy="4485333"/>
          </a:xfrm>
          <a:prstGeom prst="ellipse">
            <a:avLst/>
          </a:prstGeom>
          <a:gradFill>
            <a:gsLst>
              <a:gs pos="0">
                <a:srgbClr val="E9418F"/>
              </a:gs>
              <a:gs pos="100000">
                <a:srgbClr val="E50150"/>
              </a:gs>
            </a:gsLst>
            <a:lin ang="0" scaled="0"/>
          </a:gradFill>
          <a:effectLst>
            <a:softEdge rad="317500"/>
          </a:effectLst>
        </p:spPr>
        <p:txBody>
          <a:bodyPr>
            <a:normAutofit/>
          </a:bodyPr>
          <a:lstStyle>
            <a:lvl1pPr marL="0" indent="0">
              <a:buNone/>
              <a:defRPr sz="868"/>
            </a:lvl1pPr>
          </a:lstStyle>
          <a:p>
            <a:r>
              <a:rPr lang="en-GB" sz="868" dirty="0"/>
              <a:t> </a:t>
            </a:r>
            <a:endParaRPr lang="en-GB" dirty="0"/>
          </a:p>
        </p:txBody>
      </p:sp>
    </p:spTree>
    <p:extLst>
      <p:ext uri="{BB962C8B-B14F-4D97-AF65-F5344CB8AC3E}">
        <p14:creationId xmlns:p14="http://schemas.microsoft.com/office/powerpoint/2010/main" val="401441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D441-9C2F-D349-9B44-BC3A120C6B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F58D2F-AA17-4E4B-8794-0D253569A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957FC-2E84-A047-8570-0C611D8AF7EC}"/>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5" name="Footer Placeholder 4">
            <a:extLst>
              <a:ext uri="{FF2B5EF4-FFF2-40B4-BE49-F238E27FC236}">
                <a16:creationId xmlns:a16="http://schemas.microsoft.com/office/drawing/2014/main" id="{0938AB6B-8108-874B-B487-20C6FE268F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A6D2A4-049A-CF42-90E8-A5F69AB32D02}"/>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65039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4563" y="1747976"/>
            <a:ext cx="5667375" cy="3718466"/>
          </a:xfrm>
        </p:spPr>
        <p:txBody>
          <a:bodyPr anchor="b"/>
          <a:lstStyle>
            <a:lvl1pPr algn="ctr">
              <a:defRPr sz="3719"/>
            </a:lvl1pPr>
          </a:lstStyle>
          <a:p>
            <a:r>
              <a:rPr lang="en-US"/>
              <a:t>Click to edit Master title style</a:t>
            </a:r>
            <a:endParaRPr lang="en-GB"/>
          </a:p>
        </p:txBody>
      </p:sp>
      <p:sp>
        <p:nvSpPr>
          <p:cNvPr id="3" name="Subtitle 2"/>
          <p:cNvSpPr>
            <a:spLocks noGrp="1"/>
          </p:cNvSpPr>
          <p:nvPr>
            <p:ph type="subTitle" idx="1"/>
          </p:nvPr>
        </p:nvSpPr>
        <p:spPr>
          <a:xfrm>
            <a:off x="944563" y="5609841"/>
            <a:ext cx="5667375" cy="2578696"/>
          </a:xfrm>
        </p:spPr>
        <p:txBody>
          <a:bodyPr/>
          <a:lstStyle>
            <a:lvl1pPr marL="0" indent="0" algn="ctr">
              <a:buNone/>
              <a:defRPr sz="1488"/>
            </a:lvl1pPr>
            <a:lvl2pPr marL="283373" indent="0" algn="ctr">
              <a:buNone/>
              <a:defRPr sz="1240"/>
            </a:lvl2pPr>
            <a:lvl3pPr marL="566745" indent="0" algn="ctr">
              <a:buNone/>
              <a:defRPr sz="1116"/>
            </a:lvl3pPr>
            <a:lvl4pPr marL="850118" indent="0" algn="ctr">
              <a:buNone/>
              <a:defRPr sz="992"/>
            </a:lvl4pPr>
            <a:lvl5pPr marL="1133490" indent="0" algn="ctr">
              <a:buNone/>
              <a:defRPr sz="992"/>
            </a:lvl5pPr>
            <a:lvl6pPr marL="1416863" indent="0" algn="ctr">
              <a:buNone/>
              <a:defRPr sz="992"/>
            </a:lvl6pPr>
            <a:lvl7pPr marL="1700235" indent="0" algn="ctr">
              <a:buNone/>
              <a:defRPr sz="992"/>
            </a:lvl7pPr>
            <a:lvl8pPr marL="1983608" indent="0" algn="ctr">
              <a:buNone/>
              <a:defRPr sz="992"/>
            </a:lvl8pPr>
            <a:lvl9pPr marL="2266980" indent="0" algn="ctr">
              <a:buNone/>
              <a:defRPr sz="99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6214512-F683-2D12-38C5-859DA390B928}"/>
              </a:ext>
            </a:extLst>
          </p:cNvPr>
          <p:cNvSpPr>
            <a:spLocks noGrp="1"/>
          </p:cNvSpPr>
          <p:nvPr>
            <p:ph type="dt" sz="half" idx="10"/>
          </p:nvPr>
        </p:nvSpPr>
        <p:spPr/>
        <p:txBody>
          <a:bodyPr/>
          <a:lstStyle>
            <a:lvl1pPr>
              <a:defRPr/>
            </a:lvl1pPr>
          </a:lstStyle>
          <a:p>
            <a:fld id="{1D8BD707-D9CF-40AE-B4C6-C98DA3205C09}" type="datetimeFigureOut">
              <a:rPr lang="en-US" smtClean="0"/>
              <a:t>2/12/2025</a:t>
            </a:fld>
            <a:endParaRPr lang="en-US"/>
          </a:p>
        </p:txBody>
      </p:sp>
      <p:sp>
        <p:nvSpPr>
          <p:cNvPr id="5" name="Footer Placeholder 4">
            <a:extLst>
              <a:ext uri="{FF2B5EF4-FFF2-40B4-BE49-F238E27FC236}">
                <a16:creationId xmlns:a16="http://schemas.microsoft.com/office/drawing/2014/main" id="{151D7CB6-EF02-0BB5-9365-FBE866894E30}"/>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679A3FC1-7A7A-9984-F1AF-0D3FCF707A28}"/>
              </a:ext>
            </a:extLst>
          </p:cNvPr>
          <p:cNvSpPr>
            <a:spLocks noGrp="1"/>
          </p:cNvSpPr>
          <p:nvPr>
            <p:ph type="sldNum" sz="quarter" idx="12"/>
          </p:nvPr>
        </p:nvSpPr>
        <p:spPr/>
        <p:txBody>
          <a:bodyPr/>
          <a:lstStyle>
            <a:lvl1pPr>
              <a:defRPr/>
            </a:lvl1pPr>
          </a:lstStyle>
          <a:p>
            <a:fld id="{B6F15528-21DE-4FAA-801E-634DDDAF4B2B}" type="slidenum">
              <a:rPr lang="en-GB" smtClean="0"/>
              <a:t>‹#›</a:t>
            </a:fld>
            <a:endParaRPr lang="en-GB"/>
          </a:p>
        </p:txBody>
      </p:sp>
    </p:spTree>
    <p:extLst>
      <p:ext uri="{BB962C8B-B14F-4D97-AF65-F5344CB8AC3E}">
        <p14:creationId xmlns:p14="http://schemas.microsoft.com/office/powerpoint/2010/main" val="1841952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A2D517-045C-461A-A48E-BC5CB9C977D1}"/>
              </a:ext>
            </a:extLst>
          </p:cNvPr>
          <p:cNvSpPr>
            <a:spLocks noGrp="1"/>
          </p:cNvSpPr>
          <p:nvPr>
            <p:ph type="body" sz="quarter" idx="13"/>
          </p:nvPr>
        </p:nvSpPr>
        <p:spPr>
          <a:xfrm>
            <a:off x="519510" y="2188061"/>
            <a:ext cx="6517481" cy="7068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6" name="Title Placeholder 1">
            <a:extLst>
              <a:ext uri="{FF2B5EF4-FFF2-40B4-BE49-F238E27FC236}">
                <a16:creationId xmlns:a16="http://schemas.microsoft.com/office/drawing/2014/main" id="{241CCAFB-CC07-4AE2-9FD4-4D3EFA408145}"/>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Tree>
    <p:extLst>
      <p:ext uri="{BB962C8B-B14F-4D97-AF65-F5344CB8AC3E}">
        <p14:creationId xmlns:p14="http://schemas.microsoft.com/office/powerpoint/2010/main" val="201360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hasCustomPrompt="1"/>
          </p:nvPr>
        </p:nvSpPr>
        <p:spPr>
          <a:xfrm>
            <a:off x="520493" y="2132180"/>
            <a:ext cx="3213000" cy="655799"/>
          </a:xfrm>
        </p:spPr>
        <p:txBody>
          <a:bodyPr anchor="ctr">
            <a:normAutofit/>
          </a:bodyPr>
          <a:lstStyle>
            <a:lvl1pPr marL="0" indent="0">
              <a:lnSpc>
                <a:spcPct val="100000"/>
              </a:lnSpc>
              <a:spcBef>
                <a:spcPts val="0"/>
              </a:spcBef>
              <a:buNone/>
              <a:defRPr sz="1240" b="1">
                <a:solidFill>
                  <a:schemeClr val="tx2"/>
                </a:solidFill>
              </a:defRPr>
            </a:lvl1pPr>
            <a:lvl2pPr marL="283373" indent="0">
              <a:buNone/>
              <a:defRPr sz="1240" b="1"/>
            </a:lvl2pPr>
            <a:lvl3pPr marL="566745" indent="0">
              <a:buNone/>
              <a:defRPr sz="1116" b="1"/>
            </a:lvl3pPr>
            <a:lvl4pPr marL="850118" indent="0">
              <a:buNone/>
              <a:defRPr sz="992" b="1"/>
            </a:lvl4pPr>
            <a:lvl5pPr marL="1133490" indent="0">
              <a:buNone/>
              <a:defRPr sz="992" b="1"/>
            </a:lvl5pPr>
            <a:lvl6pPr marL="1416863" indent="0">
              <a:buNone/>
              <a:defRPr sz="992" b="1"/>
            </a:lvl6pPr>
            <a:lvl7pPr marL="1700235" indent="0">
              <a:buNone/>
              <a:defRPr sz="992" b="1"/>
            </a:lvl7pPr>
            <a:lvl8pPr marL="1983608" indent="0">
              <a:buNone/>
              <a:defRPr sz="992" b="1"/>
            </a:lvl8pPr>
            <a:lvl9pPr marL="2266980" indent="0">
              <a:buNone/>
              <a:defRPr sz="992" b="1"/>
            </a:lvl9pPr>
          </a:lstStyle>
          <a:p>
            <a:pPr lvl="0"/>
            <a:r>
              <a:rPr lang="en-US" dirty="0"/>
              <a:t>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520493" y="2957825"/>
            <a:ext cx="3213000" cy="6234050"/>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hasCustomPrompt="1"/>
          </p:nvPr>
        </p:nvSpPr>
        <p:spPr>
          <a:xfrm>
            <a:off x="3823006" y="2137126"/>
            <a:ext cx="3213000" cy="650853"/>
          </a:xfrm>
        </p:spPr>
        <p:txBody>
          <a:bodyPr anchor="ctr">
            <a:normAutofit/>
          </a:bodyPr>
          <a:lstStyle>
            <a:lvl1pPr marL="0" indent="0">
              <a:lnSpc>
                <a:spcPct val="100000"/>
              </a:lnSpc>
              <a:spcBef>
                <a:spcPts val="0"/>
              </a:spcBef>
              <a:buNone/>
              <a:defRPr sz="1240" b="1">
                <a:solidFill>
                  <a:schemeClr val="tx2"/>
                </a:solidFill>
              </a:defRPr>
            </a:lvl1pPr>
            <a:lvl2pPr marL="283373" indent="0">
              <a:buNone/>
              <a:defRPr sz="1240" b="1"/>
            </a:lvl2pPr>
            <a:lvl3pPr marL="566745" indent="0">
              <a:buNone/>
              <a:defRPr sz="1116" b="1"/>
            </a:lvl3pPr>
            <a:lvl4pPr marL="850118" indent="0">
              <a:buNone/>
              <a:defRPr sz="992" b="1"/>
            </a:lvl4pPr>
            <a:lvl5pPr marL="1133490" indent="0">
              <a:buNone/>
              <a:defRPr sz="992" b="1"/>
            </a:lvl5pPr>
            <a:lvl6pPr marL="1416863" indent="0">
              <a:buNone/>
              <a:defRPr sz="992" b="1"/>
            </a:lvl6pPr>
            <a:lvl7pPr marL="1700235" indent="0">
              <a:buNone/>
              <a:defRPr sz="992" b="1"/>
            </a:lvl7pPr>
            <a:lvl8pPr marL="1983608" indent="0">
              <a:buNone/>
              <a:defRPr sz="992" b="1"/>
            </a:lvl8pPr>
            <a:lvl9pPr marL="2266980" indent="0">
              <a:buNone/>
              <a:defRPr sz="992" b="1"/>
            </a:lvl9pPr>
          </a:lstStyle>
          <a:p>
            <a:pPr lvl="0"/>
            <a:r>
              <a:rPr lang="en-US" dirty="0"/>
              <a:t>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3825478" y="2957825"/>
            <a:ext cx="3213000" cy="6234050"/>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itle Placeholder 1">
            <a:extLst>
              <a:ext uri="{FF2B5EF4-FFF2-40B4-BE49-F238E27FC236}">
                <a16:creationId xmlns:a16="http://schemas.microsoft.com/office/drawing/2014/main" id="{16B36A83-EC10-4006-A780-D19B6B70DC0D}"/>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Tree>
    <p:extLst>
      <p:ext uri="{BB962C8B-B14F-4D97-AF65-F5344CB8AC3E}">
        <p14:creationId xmlns:p14="http://schemas.microsoft.com/office/powerpoint/2010/main" val="360119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519509" y="2188059"/>
            <a:ext cx="3213000" cy="7068546"/>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3823991" y="2188060"/>
            <a:ext cx="3213000" cy="7068547"/>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73959C20-C118-4206-916E-1BE56661AF13}"/>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Tree>
    <p:extLst>
      <p:ext uri="{BB962C8B-B14F-4D97-AF65-F5344CB8AC3E}">
        <p14:creationId xmlns:p14="http://schemas.microsoft.com/office/powerpoint/2010/main" val="327506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noChangeAspect="1"/>
          </p:cNvSpPr>
          <p:nvPr>
            <p:ph type="pic" sz="quarter" idx="15"/>
          </p:nvPr>
        </p:nvSpPr>
        <p:spPr>
          <a:xfrm>
            <a:off x="454796" y="1496477"/>
            <a:ext cx="2677500" cy="6728000"/>
          </a:xfrm>
          <a:prstGeom prst="ellipse">
            <a:avLst/>
          </a:prstGeom>
          <a:gradFill>
            <a:gsLst>
              <a:gs pos="0">
                <a:srgbClr val="E9418F"/>
              </a:gs>
              <a:gs pos="100000">
                <a:srgbClr val="E50150"/>
              </a:gs>
            </a:gsLst>
            <a:lin ang="0" scaled="0"/>
          </a:gradFill>
          <a:effectLst>
            <a:softEdge rad="317500"/>
          </a:effectLst>
        </p:spPr>
        <p:txBody>
          <a:bodyPr vert="horz" lIns="91440" tIns="45720" rIns="91440" bIns="45720" rtlCol="0">
            <a:normAutofit/>
          </a:bodyPr>
          <a:lstStyle>
            <a:lvl1pPr>
              <a:defRPr lang="ru-RU" sz="868"/>
            </a:lvl1pPr>
          </a:lstStyle>
          <a:p>
            <a:pPr marL="0" lvl="0" indent="0">
              <a:buNone/>
            </a:pPr>
            <a:r>
              <a:rPr lang="en-US"/>
              <a:t>Click icon to add picture</a:t>
            </a:r>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3778250" y="342851"/>
            <a:ext cx="3323454" cy="1121333"/>
          </a:xfrm>
        </p:spPr>
        <p:txBody>
          <a:bodyPr>
            <a:normAutofit/>
          </a:bodyPr>
          <a:lstStyle>
            <a:lvl1pPr>
              <a:defRPr lang="en-US" sz="2479" b="1" kern="1200" dirty="0">
                <a:solidFill>
                  <a:schemeClr val="bg2"/>
                </a:solidFill>
                <a:latin typeface="+mj-lt"/>
                <a:ea typeface="+mj-ea"/>
                <a:cs typeface="+mj-cs"/>
              </a:defRPr>
            </a:lvl1pPr>
          </a:lstStyle>
          <a:p>
            <a:r>
              <a:rPr lang="en-US" dirty="0"/>
              <a:t>Text Layout</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6" name="Text Placeholder 14">
            <a:extLst>
              <a:ext uri="{FF2B5EF4-FFF2-40B4-BE49-F238E27FC236}">
                <a16:creationId xmlns:a16="http://schemas.microsoft.com/office/drawing/2014/main" id="{F469DEB5-CC79-4D71-8360-0B10B34244B7}"/>
              </a:ext>
            </a:extLst>
          </p:cNvPr>
          <p:cNvSpPr>
            <a:spLocks noGrp="1"/>
          </p:cNvSpPr>
          <p:nvPr>
            <p:ph type="body" sz="quarter" idx="13" hasCustomPrompt="1"/>
          </p:nvPr>
        </p:nvSpPr>
        <p:spPr>
          <a:xfrm>
            <a:off x="3778249" y="1496477"/>
            <a:ext cx="3323454" cy="1009200"/>
          </a:xfrm>
        </p:spPr>
        <p:txBody>
          <a:bodyPr>
            <a:normAutofit/>
          </a:bodyPr>
          <a:lstStyle>
            <a:lvl1pPr marL="0" indent="0">
              <a:lnSpc>
                <a:spcPct val="100000"/>
              </a:lnSpc>
              <a:spcBef>
                <a:spcPts val="0"/>
              </a:spcBef>
              <a:buNone/>
              <a:defRPr sz="1116" b="1" i="0">
                <a:solidFill>
                  <a:schemeClr val="tx2"/>
                </a:solidFill>
              </a:defRPr>
            </a:lvl1pPr>
          </a:lstStyle>
          <a:p>
            <a:pPr lvl="0"/>
            <a:r>
              <a:rPr lang="en-US" dirty="0"/>
              <a:t>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p:ph type="body" sz="quarter" idx="14"/>
          </p:nvPr>
        </p:nvSpPr>
        <p:spPr>
          <a:xfrm>
            <a:off x="3778250" y="2505677"/>
            <a:ext cx="3323454" cy="6678546"/>
          </a:xfrm>
        </p:spPr>
        <p:txBody>
          <a:bodyPr>
            <a:normAutofit/>
          </a:bodyPr>
          <a:lstStyle>
            <a:lvl1pPr marL="111564" indent="-111564">
              <a:spcBef>
                <a:spcPts val="372"/>
              </a:spcBef>
              <a:buClr>
                <a:schemeClr val="accent1"/>
              </a:buClr>
              <a:buFont typeface="Arial" panose="020B0604020202020204" pitchFamily="34" charset="0"/>
              <a:buChar char="•"/>
              <a:defRPr sz="1116" b="0" i="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6424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noChangeAspect="1"/>
          </p:cNvSpPr>
          <p:nvPr>
            <p:ph type="pic" sz="quarter" idx="18"/>
          </p:nvPr>
        </p:nvSpPr>
        <p:spPr>
          <a:xfrm>
            <a:off x="4425314" y="1460639"/>
            <a:ext cx="2677500" cy="6728000"/>
          </a:xfrm>
          <a:prstGeom prst="ellipse">
            <a:avLst/>
          </a:prstGeom>
          <a:gradFill>
            <a:gsLst>
              <a:gs pos="0">
                <a:srgbClr val="E9418F"/>
              </a:gs>
              <a:gs pos="100000">
                <a:srgbClr val="E50150"/>
              </a:gs>
            </a:gsLst>
            <a:lin ang="0" scaled="0"/>
          </a:gradFill>
          <a:effectLst>
            <a:softEdge rad="317500"/>
          </a:effectLst>
        </p:spPr>
        <p:txBody>
          <a:bodyPr vert="horz" lIns="91440" tIns="45720" rIns="91440" bIns="45720" rtlCol="0">
            <a:normAutofit/>
          </a:bodyPr>
          <a:lstStyle>
            <a:lvl1pPr>
              <a:defRPr lang="ru-RU" sz="868"/>
            </a:lvl1pPr>
          </a:lstStyle>
          <a:p>
            <a:pPr marL="0" lvl="0" indent="0">
              <a:buNone/>
            </a:pPr>
            <a:r>
              <a:rPr lang="en-US"/>
              <a:t>Click icon to add picture</a:t>
            </a:r>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453686" y="339306"/>
            <a:ext cx="3324563" cy="1121333"/>
          </a:xfrm>
        </p:spPr>
        <p:txBody>
          <a:bodyPr/>
          <a:lstStyle>
            <a:lvl1pPr>
              <a:defRPr>
                <a:solidFill>
                  <a:schemeClr val="bg2"/>
                </a:solidFill>
              </a:defRPr>
            </a:lvl1pPr>
          </a:lstStyle>
          <a:p>
            <a:r>
              <a:rPr lang="en-GB" dirty="0"/>
              <a:t>Text Layout </a:t>
            </a:r>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453686" y="3599463"/>
            <a:ext cx="3324563" cy="5584760"/>
          </a:xfrm>
        </p:spPr>
        <p:txBody>
          <a:bodyPr>
            <a:normAutofit/>
          </a:bodyPr>
          <a:lstStyle>
            <a:lvl1pPr marL="111564" indent="-111564">
              <a:spcBef>
                <a:spcPts val="372"/>
              </a:spcBef>
              <a:buClr>
                <a:schemeClr val="accent3"/>
              </a:buClr>
              <a:buFont typeface="Arial" panose="020B0604020202020204" pitchFamily="34" charset="0"/>
              <a:buChar char="•"/>
              <a:defRPr sz="992" b="0" i="0">
                <a:solidFill>
                  <a:schemeClr val="tx1"/>
                </a:solidFill>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F10B1F7-5633-4C8B-A868-72D9C782CBA6}"/>
              </a:ext>
            </a:extLst>
          </p:cNvPr>
          <p:cNvSpPr>
            <a:spLocks noGrp="1"/>
          </p:cNvSpPr>
          <p:nvPr>
            <p:ph type="body" sz="quarter" idx="16"/>
          </p:nvPr>
        </p:nvSpPr>
        <p:spPr>
          <a:xfrm>
            <a:off x="453686" y="1469722"/>
            <a:ext cx="3324563" cy="1009200"/>
          </a:xfrm>
        </p:spPr>
        <p:txBody>
          <a:bodyPr>
            <a:noAutofit/>
          </a:bodyPr>
          <a:lstStyle>
            <a:lvl1pPr marL="0" indent="0">
              <a:buNone/>
              <a:defRPr sz="1116" b="1" i="0">
                <a:solidFill>
                  <a:schemeClr val="tx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p:ph type="body" sz="quarter" idx="17"/>
          </p:nvPr>
        </p:nvSpPr>
        <p:spPr>
          <a:xfrm>
            <a:off x="453686" y="2469838"/>
            <a:ext cx="3324563" cy="1121333"/>
          </a:xfrm>
        </p:spPr>
        <p:txBody>
          <a:bodyPr>
            <a:normAutofit/>
          </a:bodyPr>
          <a:lstStyle>
            <a:lvl1pPr marL="0" indent="0">
              <a:buNone/>
              <a:defRPr sz="992">
                <a:solidFill>
                  <a:schemeClr val="tx1"/>
                </a:solidFill>
              </a:defRPr>
            </a:lvl1pPr>
            <a:lvl2pPr marL="283373" indent="0">
              <a:buNone/>
              <a:defRPr sz="868">
                <a:solidFill>
                  <a:schemeClr val="tx1">
                    <a:lumMod val="50000"/>
                    <a:lumOff val="50000"/>
                  </a:schemeClr>
                </a:solidFill>
              </a:defRPr>
            </a:lvl2pPr>
            <a:lvl3pPr marL="566745" indent="0">
              <a:buNone/>
              <a:defRPr sz="868">
                <a:solidFill>
                  <a:schemeClr val="tx1">
                    <a:lumMod val="50000"/>
                    <a:lumOff val="50000"/>
                  </a:schemeClr>
                </a:solidFill>
              </a:defRPr>
            </a:lvl3pPr>
            <a:lvl4pPr marL="850118" indent="0">
              <a:buNone/>
              <a:defRPr sz="868">
                <a:solidFill>
                  <a:schemeClr val="tx1">
                    <a:lumMod val="50000"/>
                    <a:lumOff val="50000"/>
                  </a:schemeClr>
                </a:solidFill>
              </a:defRPr>
            </a:lvl4pPr>
            <a:lvl5pPr marL="1133490" indent="0">
              <a:buNone/>
              <a:defRPr sz="868">
                <a:solidFill>
                  <a:schemeClr val="tx1">
                    <a:lumMod val="50000"/>
                    <a:lumOff val="50000"/>
                  </a:schemeClr>
                </a:solidFill>
              </a:defRPr>
            </a:lvl5pPr>
          </a:lstStyle>
          <a:p>
            <a:pPr lvl="0"/>
            <a:r>
              <a:rPr lang="en-US"/>
              <a:t>Click to edit Master text styles</a:t>
            </a:r>
          </a:p>
        </p:txBody>
      </p:sp>
    </p:spTree>
    <p:extLst>
      <p:ext uri="{BB962C8B-B14F-4D97-AF65-F5344CB8AC3E}">
        <p14:creationId xmlns:p14="http://schemas.microsoft.com/office/powerpoint/2010/main" val="26348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19510" y="345204"/>
            <a:ext cx="6517481" cy="1121333"/>
          </a:xfrm>
        </p:spPr>
        <p:txBody>
          <a:bodyPr anchor="b">
            <a:normAutofit/>
          </a:bodyPr>
          <a:lstStyle>
            <a:lvl1pPr algn="ctr">
              <a:defRPr sz="2479">
                <a:solidFill>
                  <a:schemeClr val="bg2"/>
                </a:solidFill>
              </a:defRPr>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519509" y="2873622"/>
            <a:ext cx="3213000" cy="672800"/>
          </a:xfrm>
        </p:spPr>
        <p:txBody>
          <a:bodyPr>
            <a:noAutofit/>
          </a:bodyPr>
          <a:lstStyle>
            <a:lvl1pPr marL="0" indent="0">
              <a:buNone/>
              <a:defRPr sz="1735" b="1">
                <a:solidFill>
                  <a:schemeClr val="bg2"/>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hasCustomPrompt="1"/>
          </p:nvPr>
        </p:nvSpPr>
        <p:spPr>
          <a:xfrm>
            <a:off x="519509" y="1693072"/>
            <a:ext cx="6517481" cy="1009200"/>
          </a:xfrm>
        </p:spPr>
        <p:txBody>
          <a:bodyPr>
            <a:noAutofit/>
          </a:bodyPr>
          <a:lstStyle>
            <a:lvl1pPr marL="0" indent="0" algn="ctr">
              <a:lnSpc>
                <a:spcPct val="100000"/>
              </a:lnSpc>
              <a:spcBef>
                <a:spcPts val="0"/>
              </a:spcBef>
              <a:buNone/>
              <a:defRPr sz="1116" b="1" i="0">
                <a:solidFill>
                  <a:schemeClr val="accent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3823992" y="2870420"/>
            <a:ext cx="3213000" cy="672800"/>
          </a:xfrm>
        </p:spPr>
        <p:txBody>
          <a:bodyPr>
            <a:noAutofit/>
          </a:bodyPr>
          <a:lstStyle>
            <a:lvl1pPr marL="0" indent="0">
              <a:buNone/>
              <a:defRPr sz="1735" b="1">
                <a:solidFill>
                  <a:schemeClr val="bg2"/>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Section 1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519509" y="3719210"/>
            <a:ext cx="3213000" cy="5439772"/>
          </a:xfrm>
        </p:spPr>
        <p:txBody>
          <a:bodyPr>
            <a:normAutofit/>
          </a:bodyPr>
          <a:lstStyle>
            <a:lvl1pPr marL="111564" indent="-111564">
              <a:spcBef>
                <a:spcPts val="372"/>
              </a:spcBef>
              <a:buClr>
                <a:schemeClr val="accent1"/>
              </a:buClr>
              <a:defRPr sz="124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3823992" y="3711369"/>
            <a:ext cx="3213000" cy="5439772"/>
          </a:xfrm>
        </p:spPr>
        <p:txBody>
          <a:bodyPr>
            <a:normAutofit/>
          </a:bodyPr>
          <a:lstStyle>
            <a:lvl1pPr marL="111564" indent="-111564">
              <a:spcBef>
                <a:spcPts val="372"/>
              </a:spcBef>
              <a:buClr>
                <a:schemeClr val="accent1"/>
              </a:buClr>
              <a:defRPr sz="124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EC57CCBB-CB66-4C25-A9D5-6E43BD2113B3}"/>
              </a:ext>
            </a:extLst>
          </p:cNvPr>
          <p:cNvCxnSpPr>
            <a:cxnSpLocks/>
          </p:cNvCxnSpPr>
          <p:nvPr/>
        </p:nvCxnSpPr>
        <p:spPr>
          <a:xfrm>
            <a:off x="1547000" y="1521718"/>
            <a:ext cx="4462500" cy="0"/>
          </a:xfrm>
          <a:prstGeom prst="line">
            <a:avLst/>
          </a:prstGeom>
          <a:ln w="127000" cap="rnd">
            <a:gradFill>
              <a:gsLst>
                <a:gs pos="0">
                  <a:srgbClr val="E9418F"/>
                </a:gs>
                <a:gs pos="100000">
                  <a:srgbClr val="E50150"/>
                </a:gs>
              </a:gsLst>
              <a:lin ang="5400000" scaled="1"/>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66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3778249" y="340040"/>
            <a:ext cx="3324563" cy="1121333"/>
          </a:xfrm>
        </p:spPr>
        <p:txBody>
          <a:bodyPr anchor="b">
            <a:normAutofit/>
          </a:bodyPr>
          <a:lstStyle>
            <a:lvl1pPr algn="l">
              <a:defRPr sz="2479">
                <a:solidFill>
                  <a:schemeClr val="bg2"/>
                </a:solidFill>
              </a:defRPr>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3778249" y="1453774"/>
            <a:ext cx="3324563" cy="1009200"/>
          </a:xfrm>
        </p:spPr>
        <p:txBody>
          <a:bodyPr>
            <a:noAutofit/>
          </a:bodyPr>
          <a:lstStyle>
            <a:lvl1pPr marL="0" indent="0" algn="l">
              <a:buNone/>
              <a:defRPr sz="1116" b="1" i="0">
                <a:solidFill>
                  <a:schemeClr val="tx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3778249" y="2852706"/>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3778250" y="3352881"/>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3778265" y="4316497"/>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3778265" y="4816673"/>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4945335" y="2852704"/>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4945336" y="3352880"/>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4945350" y="4316496"/>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4945351" y="4816671"/>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6112437" y="2852704"/>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6112438" y="3352880"/>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6112453" y="4316496"/>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6112453" y="4816671"/>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252456" y="340040"/>
            <a:ext cx="3324562" cy="8851835"/>
          </a:xfrm>
        </p:spPr>
        <p:txBody>
          <a:bodyPr anchor="ctr" anchorCtr="0">
            <a:normAutofit/>
          </a:bodyPr>
          <a:lstStyle>
            <a:lvl1pPr marL="0" indent="0" algn="ctr">
              <a:buNone/>
              <a:defRPr sz="992">
                <a:solidFill>
                  <a:schemeClr val="tx1">
                    <a:lumMod val="50000"/>
                    <a:lumOff val="50000"/>
                  </a:schemeClr>
                </a:solidFill>
              </a:defRPr>
            </a:lvl1pPr>
          </a:lstStyle>
          <a:p>
            <a:r>
              <a:rPr lang="en-US"/>
              <a:t>Click icon to add chart</a:t>
            </a:r>
            <a:endParaRPr lang="ru-RU" dirty="0"/>
          </a:p>
        </p:txBody>
      </p:sp>
    </p:spTree>
    <p:extLst>
      <p:ext uri="{BB962C8B-B14F-4D97-AF65-F5344CB8AC3E}">
        <p14:creationId xmlns:p14="http://schemas.microsoft.com/office/powerpoint/2010/main" val="33299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519510" y="2185315"/>
            <a:ext cx="6517481" cy="70722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7" name="Rectangle 6">
            <a:extLst>
              <a:ext uri="{FF2B5EF4-FFF2-40B4-BE49-F238E27FC236}">
                <a16:creationId xmlns:a16="http://schemas.microsoft.com/office/drawing/2014/main" id="{610BA5DF-434C-43E1-8436-B68458B323B8}"/>
              </a:ext>
            </a:extLst>
          </p:cNvPr>
          <p:cNvSpPr/>
          <p:nvPr/>
        </p:nvSpPr>
        <p:spPr>
          <a:xfrm>
            <a:off x="0" y="9447233"/>
            <a:ext cx="7556500" cy="1233467"/>
          </a:xfrm>
          <a:prstGeom prst="rect">
            <a:avLst/>
          </a:prstGeom>
          <a:gradFill flip="none" rotWithShape="1">
            <a:gsLst>
              <a:gs pos="0">
                <a:srgbClr val="E9418F"/>
              </a:gs>
              <a:gs pos="100000">
                <a:srgbClr val="E50150"/>
              </a:gs>
            </a:gsLst>
            <a:lin ang="0" scaled="1"/>
            <a:tileRect/>
          </a:gradFill>
          <a:ln w="12700" cap="flat">
            <a:noFill/>
            <a:prstDash val="solid"/>
            <a:miter/>
          </a:ln>
        </p:spPr>
        <p:txBody>
          <a:bodyPr rtlCol="0" anchor="ctr"/>
          <a:lstStyle/>
          <a:p>
            <a:pPr algn="l"/>
            <a:endParaRPr lang="en-GB"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3371659" y="9766695"/>
            <a:ext cx="813182" cy="672800"/>
          </a:xfrm>
          <a:prstGeom prst="rect">
            <a:avLst/>
          </a:prstGeom>
        </p:spPr>
        <p:txBody>
          <a:bodyPr vert="horz" lIns="91440" tIns="45720" rIns="91440" bIns="45720" rtlCol="0" anchor="ctr"/>
          <a:lstStyle>
            <a:lvl1pPr algn="ctr">
              <a:defRPr sz="496">
                <a:solidFill>
                  <a:schemeClr val="bg1"/>
                </a:solidFill>
              </a:defRPr>
            </a:lvl1pPr>
          </a:lstStyle>
          <a:p>
            <a:fld id="{1D8BD707-D9CF-40AE-B4C6-C98DA3205C09}" type="datetimeFigureOut">
              <a:rPr lang="en-US" smtClean="0"/>
              <a:t>2/12/2025</a:t>
            </a:fld>
            <a:endParaRPr lang="en-US"/>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519509" y="9766695"/>
            <a:ext cx="2677500" cy="672800"/>
          </a:xfrm>
          <a:prstGeom prst="rect">
            <a:avLst/>
          </a:prstGeom>
        </p:spPr>
        <p:txBody>
          <a:bodyPr vert="horz" lIns="91440" tIns="45720" rIns="91440" bIns="45720" rtlCol="0" anchor="ctr"/>
          <a:lstStyle>
            <a:lvl1pPr algn="l">
              <a:defRPr sz="496">
                <a:solidFill>
                  <a:schemeClr val="bg1"/>
                </a:solidFill>
              </a:defRPr>
            </a:lvl1pPr>
          </a:lstStyle>
          <a:p>
            <a:endParaRPr lang="en-GB"/>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89485" y="9766695"/>
            <a:ext cx="340540" cy="672800"/>
          </a:xfrm>
          <a:prstGeom prst="rect">
            <a:avLst/>
          </a:prstGeom>
        </p:spPr>
        <p:txBody>
          <a:bodyPr vert="horz" lIns="91440" tIns="45720" rIns="91440" bIns="45720" rtlCol="0" anchor="ctr"/>
          <a:lstStyle>
            <a:lvl1pPr algn="ctr">
              <a:defRPr sz="496">
                <a:solidFill>
                  <a:schemeClr val="bg1"/>
                </a:solidFill>
              </a:defRPr>
            </a:lvl1pPr>
          </a:lstStyle>
          <a:p>
            <a:fld id="{B6F15528-21DE-4FAA-801E-634DDDAF4B2B}" type="slidenum">
              <a:rPr lang="en-GB" smtClean="0"/>
              <a:t>‹#›</a:t>
            </a:fld>
            <a:endParaRPr lang="en-GB"/>
          </a:p>
        </p:txBody>
      </p:sp>
      <p:pic>
        <p:nvPicPr>
          <p:cNvPr id="14" name="Picture 13" descr="A picture containing drawing, clock&#10;&#10;Description automatically generated">
            <a:extLst>
              <a:ext uri="{FF2B5EF4-FFF2-40B4-BE49-F238E27FC236}">
                <a16:creationId xmlns:a16="http://schemas.microsoft.com/office/drawing/2014/main" id="{F46E19A2-9266-45FD-904E-DC510FB19DD7}"/>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655172" y="9615433"/>
            <a:ext cx="763637" cy="897067"/>
          </a:xfrm>
          <a:prstGeom prst="rect">
            <a:avLst/>
          </a:prstGeom>
        </p:spPr>
      </p:pic>
    </p:spTree>
    <p:extLst>
      <p:ext uri="{BB962C8B-B14F-4D97-AF65-F5344CB8AC3E}">
        <p14:creationId xmlns:p14="http://schemas.microsoft.com/office/powerpoint/2010/main" val="188421790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566745" rtl="0" eaLnBrk="1" latinLnBrk="0" hangingPunct="1">
        <a:lnSpc>
          <a:spcPct val="90000"/>
        </a:lnSpc>
        <a:spcBef>
          <a:spcPct val="0"/>
        </a:spcBef>
        <a:buNone/>
        <a:defRPr sz="2479" b="1" kern="1200">
          <a:gradFill>
            <a:gsLst>
              <a:gs pos="0">
                <a:schemeClr val="accent1"/>
              </a:gs>
              <a:gs pos="100000">
                <a:schemeClr val="accent2"/>
              </a:gs>
            </a:gsLst>
            <a:lin ang="0" scaled="1"/>
          </a:gradFill>
          <a:latin typeface="+mj-lt"/>
          <a:ea typeface="+mj-ea"/>
          <a:cs typeface="+mj-cs"/>
        </a:defRPr>
      </a:lvl1pPr>
    </p:titleStyle>
    <p:bodyStyle>
      <a:lvl1pPr marL="141686" indent="-141686" algn="l" defTabSz="566745" rtl="0" eaLnBrk="1" latinLnBrk="0" hangingPunct="1">
        <a:lnSpc>
          <a:spcPct val="100000"/>
        </a:lnSpc>
        <a:spcBef>
          <a:spcPts val="372"/>
        </a:spcBef>
        <a:buClr>
          <a:schemeClr val="bg2"/>
        </a:buClr>
        <a:buFont typeface="Arial" panose="020B0604020202020204" pitchFamily="34" charset="0"/>
        <a:buChar char="•"/>
        <a:defRPr sz="1488" kern="1200">
          <a:solidFill>
            <a:schemeClr val="tx1"/>
          </a:solidFill>
          <a:latin typeface="+mn-lt"/>
          <a:ea typeface="+mn-ea"/>
          <a:cs typeface="+mn-cs"/>
        </a:defRPr>
      </a:lvl1pPr>
      <a:lvl2pPr marL="425059" indent="-141686" algn="l" defTabSz="566745" rtl="0" eaLnBrk="1" latinLnBrk="0" hangingPunct="1">
        <a:lnSpc>
          <a:spcPct val="100000"/>
        </a:lnSpc>
        <a:spcBef>
          <a:spcPts val="372"/>
        </a:spcBef>
        <a:buClr>
          <a:schemeClr val="bg2"/>
        </a:buClr>
        <a:buFont typeface="Arial" panose="020B0604020202020204" pitchFamily="34" charset="0"/>
        <a:buChar char="•"/>
        <a:defRPr sz="1364" kern="1200">
          <a:solidFill>
            <a:schemeClr val="tx1"/>
          </a:solidFill>
          <a:latin typeface="+mn-lt"/>
          <a:ea typeface="+mn-ea"/>
          <a:cs typeface="+mn-cs"/>
        </a:defRPr>
      </a:lvl2pPr>
      <a:lvl3pPr marL="708431" indent="-141686" algn="l" defTabSz="566745" rtl="0" eaLnBrk="1" latinLnBrk="0" hangingPunct="1">
        <a:lnSpc>
          <a:spcPct val="100000"/>
        </a:lnSpc>
        <a:spcBef>
          <a:spcPts val="372"/>
        </a:spcBef>
        <a:buClr>
          <a:schemeClr val="bg2"/>
        </a:buClr>
        <a:buFont typeface="Arial" panose="020B0604020202020204" pitchFamily="34" charset="0"/>
        <a:buChar char="•"/>
        <a:defRPr sz="1240" kern="1200">
          <a:solidFill>
            <a:schemeClr val="tx1"/>
          </a:solidFill>
          <a:latin typeface="+mn-lt"/>
          <a:ea typeface="+mn-ea"/>
          <a:cs typeface="+mn-cs"/>
        </a:defRPr>
      </a:lvl3pPr>
      <a:lvl4pPr marL="991804" indent="-141686" algn="l" defTabSz="566745" rtl="0" eaLnBrk="1" latinLnBrk="0" hangingPunct="1">
        <a:lnSpc>
          <a:spcPct val="100000"/>
        </a:lnSpc>
        <a:spcBef>
          <a:spcPts val="372"/>
        </a:spcBef>
        <a:buClr>
          <a:schemeClr val="bg2"/>
        </a:buClr>
        <a:buFont typeface="Arial" panose="020B0604020202020204" pitchFamily="34" charset="0"/>
        <a:buChar char="•"/>
        <a:defRPr sz="1116" kern="1200">
          <a:solidFill>
            <a:schemeClr val="tx1"/>
          </a:solidFill>
          <a:latin typeface="+mn-lt"/>
          <a:ea typeface="+mn-ea"/>
          <a:cs typeface="+mn-cs"/>
        </a:defRPr>
      </a:lvl4pPr>
      <a:lvl5pPr marL="1275177" indent="-141686" algn="l" defTabSz="566745" rtl="0" eaLnBrk="1" latinLnBrk="0" hangingPunct="1">
        <a:lnSpc>
          <a:spcPct val="100000"/>
        </a:lnSpc>
        <a:spcBef>
          <a:spcPts val="372"/>
        </a:spcBef>
        <a:buClr>
          <a:schemeClr val="bg2"/>
        </a:buClr>
        <a:buFont typeface="Arial" panose="020B0604020202020204" pitchFamily="34" charset="0"/>
        <a:buChar char="•"/>
        <a:defRPr sz="1116" kern="1200">
          <a:solidFill>
            <a:schemeClr val="tx1"/>
          </a:solidFill>
          <a:latin typeface="+mn-lt"/>
          <a:ea typeface="+mn-ea"/>
          <a:cs typeface="+mn-cs"/>
        </a:defRPr>
      </a:lvl5pPr>
      <a:lvl6pPr marL="1558549"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1922"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294"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667"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ru-RU"/>
      </a:defPPr>
      <a:lvl1pPr marL="0" algn="l" defTabSz="566745" rtl="0" eaLnBrk="1" latinLnBrk="0" hangingPunct="1">
        <a:defRPr sz="1116" kern="1200">
          <a:solidFill>
            <a:schemeClr val="tx1"/>
          </a:solidFill>
          <a:latin typeface="+mn-lt"/>
          <a:ea typeface="+mn-ea"/>
          <a:cs typeface="+mn-cs"/>
        </a:defRPr>
      </a:lvl1pPr>
      <a:lvl2pPr marL="283373" algn="l" defTabSz="566745" rtl="0" eaLnBrk="1" latinLnBrk="0" hangingPunct="1">
        <a:defRPr sz="1116" kern="1200">
          <a:solidFill>
            <a:schemeClr val="tx1"/>
          </a:solidFill>
          <a:latin typeface="+mn-lt"/>
          <a:ea typeface="+mn-ea"/>
          <a:cs typeface="+mn-cs"/>
        </a:defRPr>
      </a:lvl2pPr>
      <a:lvl3pPr marL="566745" algn="l" defTabSz="566745" rtl="0" eaLnBrk="1" latinLnBrk="0" hangingPunct="1">
        <a:defRPr sz="1116" kern="1200">
          <a:solidFill>
            <a:schemeClr val="tx1"/>
          </a:solidFill>
          <a:latin typeface="+mn-lt"/>
          <a:ea typeface="+mn-ea"/>
          <a:cs typeface="+mn-cs"/>
        </a:defRPr>
      </a:lvl3pPr>
      <a:lvl4pPr marL="850118" algn="l" defTabSz="566745" rtl="0" eaLnBrk="1" latinLnBrk="0" hangingPunct="1">
        <a:defRPr sz="1116" kern="1200">
          <a:solidFill>
            <a:schemeClr val="tx1"/>
          </a:solidFill>
          <a:latin typeface="+mn-lt"/>
          <a:ea typeface="+mn-ea"/>
          <a:cs typeface="+mn-cs"/>
        </a:defRPr>
      </a:lvl4pPr>
      <a:lvl5pPr marL="1133490" algn="l" defTabSz="566745" rtl="0" eaLnBrk="1" latinLnBrk="0" hangingPunct="1">
        <a:defRPr sz="1116" kern="1200">
          <a:solidFill>
            <a:schemeClr val="tx1"/>
          </a:solidFill>
          <a:latin typeface="+mn-lt"/>
          <a:ea typeface="+mn-ea"/>
          <a:cs typeface="+mn-cs"/>
        </a:defRPr>
      </a:lvl5pPr>
      <a:lvl6pPr marL="1416863" algn="l" defTabSz="566745" rtl="0" eaLnBrk="1" latinLnBrk="0" hangingPunct="1">
        <a:defRPr sz="1116" kern="1200">
          <a:solidFill>
            <a:schemeClr val="tx1"/>
          </a:solidFill>
          <a:latin typeface="+mn-lt"/>
          <a:ea typeface="+mn-ea"/>
          <a:cs typeface="+mn-cs"/>
        </a:defRPr>
      </a:lvl6pPr>
      <a:lvl7pPr marL="1700235" algn="l" defTabSz="566745" rtl="0" eaLnBrk="1" latinLnBrk="0" hangingPunct="1">
        <a:defRPr sz="1116" kern="1200">
          <a:solidFill>
            <a:schemeClr val="tx1"/>
          </a:solidFill>
          <a:latin typeface="+mn-lt"/>
          <a:ea typeface="+mn-ea"/>
          <a:cs typeface="+mn-cs"/>
        </a:defRPr>
      </a:lvl7pPr>
      <a:lvl8pPr marL="1983608" algn="l" defTabSz="566745" rtl="0" eaLnBrk="1" latinLnBrk="0" hangingPunct="1">
        <a:defRPr sz="1116" kern="1200">
          <a:solidFill>
            <a:schemeClr val="tx1"/>
          </a:solidFill>
          <a:latin typeface="+mn-lt"/>
          <a:ea typeface="+mn-ea"/>
          <a:cs typeface="+mn-cs"/>
        </a:defRPr>
      </a:lvl8pPr>
      <a:lvl9pPr marL="2266980" algn="l" defTabSz="566745"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sunderland.ac.uk/" TargetMode="External"/><Relationship Id="rId7" Type="http://schemas.openxmlformats.org/officeDocument/2006/relationships/image" Target="../media/image32.png"/><Relationship Id="rId2" Type="http://schemas.openxmlformats.org/officeDocument/2006/relationships/hyperlink" Target="https://www.sunderland.ac.uk/study/computing/undergraduate-computer-science/" TargetMode="External"/><Relationship Id="rId1" Type="http://schemas.openxmlformats.org/officeDocument/2006/relationships/slideLayout" Target="../slideLayouts/slideLayout11.xml"/><Relationship Id="rId6" Type="http://schemas.openxmlformats.org/officeDocument/2006/relationships/hyperlink" Target="https://www.sunderland.ac.uk/study/computing/game-development/" TargetMode="External"/><Relationship Id="rId5" Type="http://schemas.openxmlformats.org/officeDocument/2006/relationships/hyperlink" Target="https://www.sunderland.ac.uk/study/computing/cybersecurity-digital-forensics/"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neliot/Trilobot" TargetMode="Externa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neliot/Trilobot" TargetMode="Externa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5E3BC11E-5F24-540B-88FF-7C0FE27E680A}"/>
              </a:ext>
            </a:extLst>
          </p:cNvPr>
          <p:cNvSpPr txBox="1">
            <a:spLocks/>
          </p:cNvSpPr>
          <p:nvPr/>
        </p:nvSpPr>
        <p:spPr>
          <a:xfrm>
            <a:off x="0" y="321844"/>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endPar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object 5">
            <a:extLst>
              <a:ext uri="{FF2B5EF4-FFF2-40B4-BE49-F238E27FC236}">
                <a16:creationId xmlns:a16="http://schemas.microsoft.com/office/drawing/2014/main" id="{8FD51D0B-FCD2-50D4-F462-0B2EEF89C9AD}"/>
              </a:ext>
            </a:extLst>
          </p:cNvPr>
          <p:cNvSpPr txBox="1"/>
          <p:nvPr/>
        </p:nvSpPr>
        <p:spPr>
          <a:xfrm>
            <a:off x="559056" y="1683376"/>
            <a:ext cx="6252210" cy="936154"/>
          </a:xfrm>
          <a:prstGeom prst="rect">
            <a:avLst/>
          </a:prstGeom>
        </p:spPr>
        <p:txBody>
          <a:bodyPr vert="horz" wrap="square" lIns="0" tIns="12700" rIns="0" bIns="0" rtlCol="0">
            <a:spAutoFit/>
          </a:bodyPr>
          <a:lstStyle/>
          <a:p>
            <a:pPr marL="12700" algn="just">
              <a:lnSpc>
                <a:spcPct val="100000"/>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In this activity you will drive a </a:t>
            </a:r>
            <a:r>
              <a:rPr lang="en-GB" sz="2000" dirty="0" err="1">
                <a:latin typeface="Calibri" panose="020F0502020204030204" pitchFamily="34" charset="0"/>
                <a:ea typeface="Calibri" panose="020F0502020204030204" pitchFamily="34" charset="0"/>
                <a:cs typeface="Calibri" panose="020F0502020204030204" pitchFamily="34" charset="0"/>
              </a:rPr>
              <a:t>Trilobot</a:t>
            </a:r>
            <a:r>
              <a:rPr lang="en-GB" sz="2000" dirty="0">
                <a:latin typeface="Calibri" panose="020F0502020204030204" pitchFamily="34" charset="0"/>
                <a:ea typeface="Calibri" panose="020F0502020204030204" pitchFamily="34" charset="0"/>
                <a:cs typeface="Calibri" panose="020F0502020204030204" pitchFamily="34" charset="0"/>
              </a:rPr>
              <a:t> using Google’s </a:t>
            </a:r>
            <a:r>
              <a:rPr lang="en-GB" sz="2000" b="1" spc="-5" dirty="0" err="1">
                <a:latin typeface="Courier New" panose="02070309020205020404" pitchFamily="49" charset="0"/>
                <a:ea typeface="Calibri" panose="020F0502020204030204" pitchFamily="34" charset="0"/>
                <a:cs typeface="Courier New" panose="02070309020205020404" pitchFamily="49" charset="0"/>
              </a:rPr>
              <a:t>MediaPipe</a:t>
            </a:r>
            <a:r>
              <a:rPr lang="en-GB" sz="2000" dirty="0">
                <a:latin typeface="Calibri" panose="020F0502020204030204" pitchFamily="34" charset="0"/>
                <a:ea typeface="Calibri" panose="020F0502020204030204" pitchFamily="34" charset="0"/>
                <a:cs typeface="Calibri" panose="020F0502020204030204" pitchFamily="34" charset="0"/>
              </a:rPr>
              <a:t> AI Models to recognise hand movements from a </a:t>
            </a:r>
            <a:r>
              <a:rPr lang="en-GB" sz="2000" spc="-10" dirty="0">
                <a:latin typeface="Calibri" panose="020F0502020204030204" pitchFamily="34" charset="0"/>
                <a:ea typeface="Calibri" panose="020F0502020204030204" pitchFamily="34" charset="0"/>
                <a:cs typeface="Calibri" panose="020F0502020204030204" pitchFamily="34" charset="0"/>
              </a:rPr>
              <a:t>webcam feed.</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object 5">
            <a:extLst>
              <a:ext uri="{FF2B5EF4-FFF2-40B4-BE49-F238E27FC236}">
                <a16:creationId xmlns:a16="http://schemas.microsoft.com/office/drawing/2014/main" id="{E1DF6B5B-D991-24B1-2E50-D3DA451585BF}"/>
              </a:ext>
            </a:extLst>
          </p:cNvPr>
          <p:cNvSpPr txBox="1"/>
          <p:nvPr/>
        </p:nvSpPr>
        <p:spPr>
          <a:xfrm>
            <a:off x="652145" y="7858171"/>
            <a:ext cx="6252210" cy="1859483"/>
          </a:xfrm>
          <a:prstGeom prst="rect">
            <a:avLst/>
          </a:prstGeom>
        </p:spPr>
        <p:txBody>
          <a:bodyPr vert="horz" wrap="square" lIns="0" tIns="12700" rIns="0" bIns="0" rtlCol="0">
            <a:spAutoFit/>
          </a:bodyPr>
          <a:lstStyle/>
          <a:p>
            <a:pPr marL="12700" algn="just">
              <a:lnSpc>
                <a:spcPct val="100000"/>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The basic idea is you will complete a set of challenges as quickly as possible. But there’s a catch, you need to tailor the power to the motors to make the movements as controllable as possible but at the same time fast enough to allow complete the challenges using only hand movements in front of the webcam.</a:t>
            </a:r>
          </a:p>
        </p:txBody>
      </p:sp>
      <p:pic>
        <p:nvPicPr>
          <p:cNvPr id="6" name="Picture 5">
            <a:extLst>
              <a:ext uri="{FF2B5EF4-FFF2-40B4-BE49-F238E27FC236}">
                <a16:creationId xmlns:a16="http://schemas.microsoft.com/office/drawing/2014/main" id="{2E9699A5-BD61-8783-6DAD-CB4B0F52E5D7}"/>
              </a:ext>
            </a:extLst>
          </p:cNvPr>
          <p:cNvPicPr>
            <a:picLocks noChangeAspect="1"/>
          </p:cNvPicPr>
          <p:nvPr/>
        </p:nvPicPr>
        <p:blipFill>
          <a:blip r:embed="rId2"/>
          <a:stretch>
            <a:fillRect/>
          </a:stretch>
        </p:blipFill>
        <p:spPr>
          <a:xfrm>
            <a:off x="493890" y="3130550"/>
            <a:ext cx="6538526" cy="4197465"/>
          </a:xfrm>
          <a:prstGeom prst="rect">
            <a:avLst/>
          </a:prstGeom>
        </p:spPr>
      </p:pic>
    </p:spTree>
    <p:extLst>
      <p:ext uri="{BB962C8B-B14F-4D97-AF65-F5344CB8AC3E}">
        <p14:creationId xmlns:p14="http://schemas.microsoft.com/office/powerpoint/2010/main" val="217723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1E965-B970-06CA-9AE8-20D7E354FC5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40DB627-3A55-45E8-1F32-0C7BFB35C155}"/>
              </a:ext>
            </a:extLst>
          </p:cNvPr>
          <p:cNvSpPr txBox="1"/>
          <p:nvPr/>
        </p:nvSpPr>
        <p:spPr>
          <a:xfrm>
            <a:off x="533400" y="1987550"/>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This application will now be launched in the default browser and should look similar to the image below.</a:t>
            </a:r>
          </a:p>
        </p:txBody>
      </p:sp>
      <p:sp>
        <p:nvSpPr>
          <p:cNvPr id="2" name="object 4">
            <a:extLst>
              <a:ext uri="{FF2B5EF4-FFF2-40B4-BE49-F238E27FC236}">
                <a16:creationId xmlns:a16="http://schemas.microsoft.com/office/drawing/2014/main" id="{E42109F8-5085-B204-06F7-9F19F409EDD5}"/>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sp>
        <p:nvSpPr>
          <p:cNvPr id="7" name="object 8">
            <a:extLst>
              <a:ext uri="{FF2B5EF4-FFF2-40B4-BE49-F238E27FC236}">
                <a16:creationId xmlns:a16="http://schemas.microsoft.com/office/drawing/2014/main" id="{C548F160-813E-CE7D-72D5-3DB6F2245D5A}"/>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Running the application!</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3562621-60A4-0ED6-B460-F9AF7628674E}"/>
              </a:ext>
            </a:extLst>
          </p:cNvPr>
          <p:cNvPicPr>
            <a:picLocks noChangeAspect="1"/>
          </p:cNvPicPr>
          <p:nvPr/>
        </p:nvPicPr>
        <p:blipFill>
          <a:blip r:embed="rId2"/>
          <a:stretch>
            <a:fillRect/>
          </a:stretch>
        </p:blipFill>
        <p:spPr>
          <a:xfrm>
            <a:off x="895414" y="3054350"/>
            <a:ext cx="5765670" cy="3094874"/>
          </a:xfrm>
          <a:prstGeom prst="rect">
            <a:avLst/>
          </a:prstGeom>
          <a:ln w="44450">
            <a:solidFill>
              <a:schemeClr val="accent1"/>
            </a:solidFill>
          </a:ln>
        </p:spPr>
      </p:pic>
      <p:sp>
        <p:nvSpPr>
          <p:cNvPr id="9" name="TextBox 8">
            <a:extLst>
              <a:ext uri="{FF2B5EF4-FFF2-40B4-BE49-F238E27FC236}">
                <a16:creationId xmlns:a16="http://schemas.microsoft.com/office/drawing/2014/main" id="{52A8C837-2546-0524-53DF-25DCBC40C3AE}"/>
              </a:ext>
            </a:extLst>
          </p:cNvPr>
          <p:cNvSpPr txBox="1"/>
          <p:nvPr/>
        </p:nvSpPr>
        <p:spPr>
          <a:xfrm>
            <a:off x="533400" y="6711950"/>
            <a:ext cx="6489699" cy="1656864"/>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The “Configuration” panel is where you can manipulate the main “video feed” and overlaid on the video feed is the main “application” interface.</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The next two pages will go over the interface.</a:t>
            </a:r>
          </a:p>
        </p:txBody>
      </p:sp>
    </p:spTree>
    <p:extLst>
      <p:ext uri="{BB962C8B-B14F-4D97-AF65-F5344CB8AC3E}">
        <p14:creationId xmlns:p14="http://schemas.microsoft.com/office/powerpoint/2010/main" val="90156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0D4CC-A8E3-9EAE-EF29-C2DB19BE3C6E}"/>
              </a:ext>
            </a:extLst>
          </p:cNvPr>
          <p:cNvPicPr>
            <a:picLocks noChangeAspect="1"/>
          </p:cNvPicPr>
          <p:nvPr/>
        </p:nvPicPr>
        <p:blipFill>
          <a:blip r:embed="rId2"/>
          <a:stretch>
            <a:fillRect/>
          </a:stretch>
        </p:blipFill>
        <p:spPr>
          <a:xfrm>
            <a:off x="349250" y="3006899"/>
            <a:ext cx="2819400" cy="6244532"/>
          </a:xfrm>
          <a:prstGeom prst="rect">
            <a:avLst/>
          </a:prstGeom>
          <a:ln w="44450">
            <a:solidFill>
              <a:schemeClr val="accent1"/>
            </a:solidFill>
          </a:ln>
        </p:spPr>
      </p:pic>
      <p:sp>
        <p:nvSpPr>
          <p:cNvPr id="4" name="TextBox 3">
            <a:extLst>
              <a:ext uri="{FF2B5EF4-FFF2-40B4-BE49-F238E27FC236}">
                <a16:creationId xmlns:a16="http://schemas.microsoft.com/office/drawing/2014/main" id="{104ED3C7-56FD-DABD-12C2-1CB66A5CD453}"/>
              </a:ext>
            </a:extLst>
          </p:cNvPr>
          <p:cNvSpPr txBox="1"/>
          <p:nvPr/>
        </p:nvSpPr>
        <p:spPr>
          <a:xfrm>
            <a:off x="533400" y="19875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The “configuration” panel operations are detailed below:</a:t>
            </a:r>
          </a:p>
        </p:txBody>
      </p:sp>
      <p:sp>
        <p:nvSpPr>
          <p:cNvPr id="5" name="object 8">
            <a:extLst>
              <a:ext uri="{FF2B5EF4-FFF2-40B4-BE49-F238E27FC236}">
                <a16:creationId xmlns:a16="http://schemas.microsoft.com/office/drawing/2014/main" id="{F0588384-A6DE-F92C-7AE2-5FE3CC11D66C}"/>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Using the interface!</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object 4">
            <a:extLst>
              <a:ext uri="{FF2B5EF4-FFF2-40B4-BE49-F238E27FC236}">
                <a16:creationId xmlns:a16="http://schemas.microsoft.com/office/drawing/2014/main" id="{373191BA-5D31-AFC8-3846-1C81540C5A2B}"/>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sp>
        <p:nvSpPr>
          <p:cNvPr id="8" name="Speech Bubble: Rectangle with Corners Rounded 7">
            <a:extLst>
              <a:ext uri="{FF2B5EF4-FFF2-40B4-BE49-F238E27FC236}">
                <a16:creationId xmlns:a16="http://schemas.microsoft.com/office/drawing/2014/main" id="{04C4434B-638E-74EB-4D60-D75E9AF499AA}"/>
              </a:ext>
            </a:extLst>
          </p:cNvPr>
          <p:cNvSpPr/>
          <p:nvPr/>
        </p:nvSpPr>
        <p:spPr>
          <a:xfrm>
            <a:off x="3924691" y="2520950"/>
            <a:ext cx="3276600" cy="1600200"/>
          </a:xfrm>
          <a:prstGeom prst="wedgeRoundRectCallout">
            <a:avLst>
              <a:gd name="adj1" fmla="val -99773"/>
              <a:gd name="adj2" fmla="val 34355"/>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The main hand gesture “buttons” can be made inactive so the robot doesn’t respond and can also be hidden.</a:t>
            </a:r>
          </a:p>
        </p:txBody>
      </p:sp>
      <p:sp>
        <p:nvSpPr>
          <p:cNvPr id="9" name="Speech Bubble: Rectangle with Corners Rounded 8">
            <a:extLst>
              <a:ext uri="{FF2B5EF4-FFF2-40B4-BE49-F238E27FC236}">
                <a16:creationId xmlns:a16="http://schemas.microsoft.com/office/drawing/2014/main" id="{9C72CB30-E089-14AB-797C-9CBAC32DE07A}"/>
              </a:ext>
            </a:extLst>
          </p:cNvPr>
          <p:cNvSpPr/>
          <p:nvPr/>
        </p:nvSpPr>
        <p:spPr>
          <a:xfrm>
            <a:off x="3930650" y="4287039"/>
            <a:ext cx="3276600" cy="914400"/>
          </a:xfrm>
          <a:prstGeom prst="wedgeRoundRectCallout">
            <a:avLst>
              <a:gd name="adj1" fmla="val -99773"/>
              <a:gd name="adj2" fmla="val 8201"/>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This allows the system to recognise either your left or right hand.</a:t>
            </a:r>
          </a:p>
        </p:txBody>
      </p:sp>
      <p:sp>
        <p:nvSpPr>
          <p:cNvPr id="10" name="Speech Bubble: Rectangle with Corners Rounded 9">
            <a:extLst>
              <a:ext uri="{FF2B5EF4-FFF2-40B4-BE49-F238E27FC236}">
                <a16:creationId xmlns:a16="http://schemas.microsoft.com/office/drawing/2014/main" id="{C0146D8F-5E84-7F16-2CF4-AFA673DFDDC6}"/>
              </a:ext>
            </a:extLst>
          </p:cNvPr>
          <p:cNvSpPr/>
          <p:nvPr/>
        </p:nvSpPr>
        <p:spPr>
          <a:xfrm>
            <a:off x="3930650" y="5367328"/>
            <a:ext cx="3276600" cy="1224821"/>
          </a:xfrm>
          <a:prstGeom prst="wedgeRoundRectCallout">
            <a:avLst>
              <a:gd name="adj1" fmla="val -93333"/>
              <a:gd name="adj2" fmla="val -63337"/>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This changes the overall video panel between the webcam and the robot mounted camera.</a:t>
            </a:r>
          </a:p>
        </p:txBody>
      </p:sp>
      <p:sp>
        <p:nvSpPr>
          <p:cNvPr id="11" name="Speech Bubble: Rectangle with Corners Rounded 10">
            <a:extLst>
              <a:ext uri="{FF2B5EF4-FFF2-40B4-BE49-F238E27FC236}">
                <a16:creationId xmlns:a16="http://schemas.microsoft.com/office/drawing/2014/main" id="{EEF0FB04-E34A-AD8B-5DA9-A51C12067D18}"/>
              </a:ext>
            </a:extLst>
          </p:cNvPr>
          <p:cNvSpPr/>
          <p:nvPr/>
        </p:nvSpPr>
        <p:spPr>
          <a:xfrm>
            <a:off x="3930650" y="6758038"/>
            <a:ext cx="3276600" cy="914400"/>
          </a:xfrm>
          <a:prstGeom prst="wedgeRoundRectCallout">
            <a:avLst>
              <a:gd name="adj1" fmla="val -111794"/>
              <a:gd name="adj2" fmla="val -89491"/>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Selecting the RGB colours (0-255) changes the underlighting of the robot.</a:t>
            </a:r>
          </a:p>
        </p:txBody>
      </p:sp>
      <p:sp>
        <p:nvSpPr>
          <p:cNvPr id="12" name="Speech Bubble: Rectangle with Corners Rounded 11">
            <a:extLst>
              <a:ext uri="{FF2B5EF4-FFF2-40B4-BE49-F238E27FC236}">
                <a16:creationId xmlns:a16="http://schemas.microsoft.com/office/drawing/2014/main" id="{04F047A0-A6EE-69F6-DF2E-029C8282EB98}"/>
              </a:ext>
            </a:extLst>
          </p:cNvPr>
          <p:cNvSpPr/>
          <p:nvPr/>
        </p:nvSpPr>
        <p:spPr>
          <a:xfrm>
            <a:off x="3930650" y="7838327"/>
            <a:ext cx="3276600" cy="1165244"/>
          </a:xfrm>
          <a:prstGeom prst="wedgeRoundRectCallout">
            <a:avLst>
              <a:gd name="adj1" fmla="val -98915"/>
              <a:gd name="adj2" fmla="val -79833"/>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These values determine the motor power to each wheel allowing you to “calibrate” the movement.</a:t>
            </a:r>
          </a:p>
        </p:txBody>
      </p:sp>
      <p:sp>
        <p:nvSpPr>
          <p:cNvPr id="13" name="Speech Bubble: Rectangle with Corners Rounded 12">
            <a:extLst>
              <a:ext uri="{FF2B5EF4-FFF2-40B4-BE49-F238E27FC236}">
                <a16:creationId xmlns:a16="http://schemas.microsoft.com/office/drawing/2014/main" id="{03C8B4D4-7BB5-949D-4799-56917986D776}"/>
              </a:ext>
            </a:extLst>
          </p:cNvPr>
          <p:cNvSpPr/>
          <p:nvPr/>
        </p:nvSpPr>
        <p:spPr>
          <a:xfrm>
            <a:off x="3931627" y="9169459"/>
            <a:ext cx="3276600" cy="1165243"/>
          </a:xfrm>
          <a:prstGeom prst="wedgeRoundRectCallout">
            <a:avLst>
              <a:gd name="adj1" fmla="val -95480"/>
              <a:gd name="adj2" fmla="val -94107"/>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s – Takes a snapshot of the current video view.</a:t>
            </a:r>
          </a:p>
          <a:p>
            <a:pPr algn="l"/>
            <a:r>
              <a:rPr lang="en-GB" dirty="0"/>
              <a:t>f – Expands the web browser to full screen.</a:t>
            </a:r>
          </a:p>
        </p:txBody>
      </p:sp>
    </p:spTree>
    <p:extLst>
      <p:ext uri="{BB962C8B-B14F-4D97-AF65-F5344CB8AC3E}">
        <p14:creationId xmlns:p14="http://schemas.microsoft.com/office/powerpoint/2010/main" val="288179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252B42-B2C5-6FB3-6E74-03EEE78FB1F9}"/>
              </a:ext>
            </a:extLst>
          </p:cNvPr>
          <p:cNvSpPr txBox="1"/>
          <p:nvPr/>
        </p:nvSpPr>
        <p:spPr>
          <a:xfrm>
            <a:off x="533400" y="19875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The “configuration” panel operations are detailed below:</a:t>
            </a:r>
          </a:p>
        </p:txBody>
      </p:sp>
      <p:sp>
        <p:nvSpPr>
          <p:cNvPr id="3" name="object 8">
            <a:extLst>
              <a:ext uri="{FF2B5EF4-FFF2-40B4-BE49-F238E27FC236}">
                <a16:creationId xmlns:a16="http://schemas.microsoft.com/office/drawing/2014/main" id="{16F71E35-E30A-A4F2-CA8C-07902BC31FFA}"/>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Using the interface!</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a:extLst>
              <a:ext uri="{FF2B5EF4-FFF2-40B4-BE49-F238E27FC236}">
                <a16:creationId xmlns:a16="http://schemas.microsoft.com/office/drawing/2014/main" id="{903D7337-DD7C-81C6-0DFB-777F6ECD0B71}"/>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pic>
        <p:nvPicPr>
          <p:cNvPr id="5" name="Picture 4">
            <a:extLst>
              <a:ext uri="{FF2B5EF4-FFF2-40B4-BE49-F238E27FC236}">
                <a16:creationId xmlns:a16="http://schemas.microsoft.com/office/drawing/2014/main" id="{F9F1E1E5-FDCF-BF3F-6566-EE0BEBEF915F}"/>
              </a:ext>
            </a:extLst>
          </p:cNvPr>
          <p:cNvPicPr>
            <a:picLocks noChangeAspect="1"/>
          </p:cNvPicPr>
          <p:nvPr/>
        </p:nvPicPr>
        <p:blipFill>
          <a:blip r:embed="rId2"/>
          <a:srcRect l="24959" t="21905" r="24717" b="9181"/>
          <a:stretch/>
        </p:blipFill>
        <p:spPr>
          <a:xfrm>
            <a:off x="958850" y="4267335"/>
            <a:ext cx="5416062" cy="3981157"/>
          </a:xfrm>
          <a:prstGeom prst="rect">
            <a:avLst/>
          </a:prstGeom>
          <a:ln w="44450">
            <a:solidFill>
              <a:schemeClr val="accent1"/>
            </a:solidFill>
          </a:ln>
        </p:spPr>
      </p:pic>
      <p:sp>
        <p:nvSpPr>
          <p:cNvPr id="6" name="Speech Bubble: Rectangle with Corners Rounded 5">
            <a:extLst>
              <a:ext uri="{FF2B5EF4-FFF2-40B4-BE49-F238E27FC236}">
                <a16:creationId xmlns:a16="http://schemas.microsoft.com/office/drawing/2014/main" id="{6071067A-E53B-2C67-4385-88278A2513A7}"/>
              </a:ext>
            </a:extLst>
          </p:cNvPr>
          <p:cNvSpPr/>
          <p:nvPr/>
        </p:nvSpPr>
        <p:spPr>
          <a:xfrm>
            <a:off x="2653209" y="2483691"/>
            <a:ext cx="1963241" cy="1600200"/>
          </a:xfrm>
          <a:prstGeom prst="wedgeRoundRectCallout">
            <a:avLst>
              <a:gd name="adj1" fmla="val -1884"/>
              <a:gd name="adj2" fmla="val 85345"/>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Hand gesture “buttons” for FORWARDS etc.</a:t>
            </a:r>
          </a:p>
        </p:txBody>
      </p:sp>
      <p:sp>
        <p:nvSpPr>
          <p:cNvPr id="7" name="Speech Bubble: Rectangle with Corners Rounded 6">
            <a:extLst>
              <a:ext uri="{FF2B5EF4-FFF2-40B4-BE49-F238E27FC236}">
                <a16:creationId xmlns:a16="http://schemas.microsoft.com/office/drawing/2014/main" id="{8D6A781D-4CD3-2DBB-DEA8-58D4D0D9C378}"/>
              </a:ext>
            </a:extLst>
          </p:cNvPr>
          <p:cNvSpPr/>
          <p:nvPr/>
        </p:nvSpPr>
        <p:spPr>
          <a:xfrm>
            <a:off x="672008" y="2483691"/>
            <a:ext cx="1887041" cy="1600200"/>
          </a:xfrm>
          <a:prstGeom prst="wedgeRoundRectCallout">
            <a:avLst>
              <a:gd name="adj1" fmla="val -1884"/>
              <a:gd name="adj2" fmla="val 62488"/>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b="1" dirty="0" err="1"/>
              <a:t>Trilobot</a:t>
            </a:r>
            <a:r>
              <a:rPr lang="en-GB" dirty="0"/>
              <a:t> name and number</a:t>
            </a:r>
          </a:p>
        </p:txBody>
      </p:sp>
      <p:sp>
        <p:nvSpPr>
          <p:cNvPr id="8" name="Speech Bubble: Rectangle with Corners Rounded 7">
            <a:extLst>
              <a:ext uri="{FF2B5EF4-FFF2-40B4-BE49-F238E27FC236}">
                <a16:creationId xmlns:a16="http://schemas.microsoft.com/office/drawing/2014/main" id="{2EF3B6AF-D0C2-77DB-4264-DA5D4218244D}"/>
              </a:ext>
            </a:extLst>
          </p:cNvPr>
          <p:cNvSpPr/>
          <p:nvPr/>
        </p:nvSpPr>
        <p:spPr>
          <a:xfrm>
            <a:off x="4710610" y="2483691"/>
            <a:ext cx="1901858" cy="1600200"/>
          </a:xfrm>
          <a:prstGeom prst="wedgeRoundRectCallout">
            <a:avLst>
              <a:gd name="adj1" fmla="val -1884"/>
              <a:gd name="adj2" fmla="val 62488"/>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Current video feed.</a:t>
            </a:r>
          </a:p>
        </p:txBody>
      </p:sp>
      <p:sp>
        <p:nvSpPr>
          <p:cNvPr id="9" name="Speech Bubble: Rectangle with Corners Rounded 8">
            <a:extLst>
              <a:ext uri="{FF2B5EF4-FFF2-40B4-BE49-F238E27FC236}">
                <a16:creationId xmlns:a16="http://schemas.microsoft.com/office/drawing/2014/main" id="{DB39A47E-CEB3-82CB-363E-729D416C1265}"/>
              </a:ext>
            </a:extLst>
          </p:cNvPr>
          <p:cNvSpPr/>
          <p:nvPr/>
        </p:nvSpPr>
        <p:spPr>
          <a:xfrm>
            <a:off x="2711450" y="8693149"/>
            <a:ext cx="1905000" cy="850983"/>
          </a:xfrm>
          <a:prstGeom prst="wedgeRoundRectCallout">
            <a:avLst>
              <a:gd name="adj1" fmla="val 60307"/>
              <a:gd name="adj2" fmla="val -145385"/>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Environmental data.</a:t>
            </a:r>
          </a:p>
        </p:txBody>
      </p:sp>
      <p:sp>
        <p:nvSpPr>
          <p:cNvPr id="10" name="Speech Bubble: Rectangle with Corners Rounded 9">
            <a:extLst>
              <a:ext uri="{FF2B5EF4-FFF2-40B4-BE49-F238E27FC236}">
                <a16:creationId xmlns:a16="http://schemas.microsoft.com/office/drawing/2014/main" id="{D299F1C7-8B2A-07BD-42D5-5F16EC331BE3}"/>
              </a:ext>
            </a:extLst>
          </p:cNvPr>
          <p:cNvSpPr/>
          <p:nvPr/>
        </p:nvSpPr>
        <p:spPr>
          <a:xfrm>
            <a:off x="516890" y="8693149"/>
            <a:ext cx="1752600" cy="850983"/>
          </a:xfrm>
          <a:prstGeom prst="wedgeRoundRectCallout">
            <a:avLst>
              <a:gd name="adj1" fmla="val 51092"/>
              <a:gd name="adj2" fmla="val -179986"/>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Video feed.</a:t>
            </a:r>
          </a:p>
        </p:txBody>
      </p:sp>
    </p:spTree>
    <p:extLst>
      <p:ext uri="{BB962C8B-B14F-4D97-AF65-F5344CB8AC3E}">
        <p14:creationId xmlns:p14="http://schemas.microsoft.com/office/powerpoint/2010/main" val="411311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30EC6F-54CA-CAA3-5D95-CA0956F4AED9}"/>
              </a:ext>
            </a:extLst>
          </p:cNvPr>
          <p:cNvSpPr txBox="1"/>
          <p:nvPr/>
        </p:nvSpPr>
        <p:spPr>
          <a:xfrm>
            <a:off x="533400" y="1987550"/>
            <a:ext cx="6489699" cy="4021614"/>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Introduction</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You will probably know many gameshows that use anagrams as a way pitting contestants against each other. Wel in this challenge it’s the same, but with a twist. You are going to experience robotics and artificial intelligent (AI), not to solve the anagram but to find the letters in the anagram!</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You will have to search for the letters remotely using a robot that is controlled by you simply waving your hands.</a:t>
            </a:r>
          </a:p>
        </p:txBody>
      </p:sp>
      <p:sp>
        <p:nvSpPr>
          <p:cNvPr id="3" name="object 8">
            <a:extLst>
              <a:ext uri="{FF2B5EF4-FFF2-40B4-BE49-F238E27FC236}">
                <a16:creationId xmlns:a16="http://schemas.microsoft.com/office/drawing/2014/main" id="{86AA0ED4-2E32-B6EB-C50B-1D65FAF2E6D4}"/>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Anagram Challenge!</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a:extLst>
              <a:ext uri="{FF2B5EF4-FFF2-40B4-BE49-F238E27FC236}">
                <a16:creationId xmlns:a16="http://schemas.microsoft.com/office/drawing/2014/main" id="{C0D12AB6-A3C1-40EF-8EEF-8B66606DD141}"/>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sp>
        <p:nvSpPr>
          <p:cNvPr id="5" name="TextBox 4">
            <a:extLst>
              <a:ext uri="{FF2B5EF4-FFF2-40B4-BE49-F238E27FC236}">
                <a16:creationId xmlns:a16="http://schemas.microsoft.com/office/drawing/2014/main" id="{64877E70-C584-2048-37C1-3D483C25DD50}"/>
              </a:ext>
            </a:extLst>
          </p:cNvPr>
          <p:cNvSpPr txBox="1"/>
          <p:nvPr/>
        </p:nvSpPr>
        <p:spPr>
          <a:xfrm>
            <a:off x="533399" y="6330950"/>
            <a:ext cx="6489699" cy="3713837"/>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Your Challenge</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You are now the operator of the </a:t>
            </a:r>
            <a:r>
              <a:rPr lang="en-GB" sz="2000" dirty="0" err="1">
                <a:solidFill>
                  <a:srgbClr val="24292E"/>
                </a:solidFill>
                <a:latin typeface="Arial"/>
                <a:cs typeface="Arial"/>
              </a:rPr>
              <a:t>Trilobot</a:t>
            </a:r>
            <a:r>
              <a:rPr lang="en-GB" sz="2000" dirty="0">
                <a:solidFill>
                  <a:srgbClr val="24292E"/>
                </a:solidFill>
                <a:latin typeface="Arial"/>
                <a:cs typeface="Arial"/>
              </a:rPr>
              <a:t> inspection robot system, and you are required to search an area to find the letters. They are quite easy to identify, they will be located on the floor, stood upright and easily readable from the robot camera view.</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You must collect identify all the letters. You will be told how many there are and solve the anagram. First one to do it wins!</a:t>
            </a:r>
          </a:p>
        </p:txBody>
      </p:sp>
    </p:spTree>
    <p:extLst>
      <p:ext uri="{BB962C8B-B14F-4D97-AF65-F5344CB8AC3E}">
        <p14:creationId xmlns:p14="http://schemas.microsoft.com/office/powerpoint/2010/main" val="249838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52A0AF-E54D-1858-F98D-05AABA7202F0}"/>
              </a:ext>
            </a:extLst>
          </p:cNvPr>
          <p:cNvSpPr txBox="1"/>
          <p:nvPr/>
        </p:nvSpPr>
        <p:spPr>
          <a:xfrm>
            <a:off x="533400" y="1987550"/>
            <a:ext cx="6489699" cy="3098284"/>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Stage 1</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Before you carry out the letter search you need to consider how your </a:t>
            </a:r>
            <a:r>
              <a:rPr lang="en-GB" sz="2000" dirty="0" err="1">
                <a:solidFill>
                  <a:srgbClr val="24292E"/>
                </a:solidFill>
                <a:latin typeface="Arial"/>
                <a:cs typeface="Arial"/>
              </a:rPr>
              <a:t>Trilobot</a:t>
            </a:r>
            <a:r>
              <a:rPr lang="en-GB" sz="2000" dirty="0">
                <a:solidFill>
                  <a:srgbClr val="24292E"/>
                </a:solidFill>
                <a:latin typeface="Arial"/>
                <a:cs typeface="Arial"/>
              </a:rPr>
              <a:t> moves.</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We know the terrain is flat and easy to manoeuvre in, but every robotic system needs to be calibrated, importantly, it needs to move in a way that the operator will feel most comfortable.</a:t>
            </a:r>
          </a:p>
        </p:txBody>
      </p:sp>
      <p:sp>
        <p:nvSpPr>
          <p:cNvPr id="3" name="object 8">
            <a:extLst>
              <a:ext uri="{FF2B5EF4-FFF2-40B4-BE49-F238E27FC236}">
                <a16:creationId xmlns:a16="http://schemas.microsoft.com/office/drawing/2014/main" id="{D87FFB33-F62A-CD45-F7E2-4A5E503E4B92}"/>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Anagram Challenge!</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a:extLst>
              <a:ext uri="{FF2B5EF4-FFF2-40B4-BE49-F238E27FC236}">
                <a16:creationId xmlns:a16="http://schemas.microsoft.com/office/drawing/2014/main" id="{C57EE656-4D19-3698-F6E7-617F038458F0}"/>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sp>
        <p:nvSpPr>
          <p:cNvPr id="5" name="TextBox 4">
            <a:extLst>
              <a:ext uri="{FF2B5EF4-FFF2-40B4-BE49-F238E27FC236}">
                <a16:creationId xmlns:a16="http://schemas.microsoft.com/office/drawing/2014/main" id="{843D2085-4DC9-B3F1-619D-9CD08FD3DDEF}"/>
              </a:ext>
            </a:extLst>
          </p:cNvPr>
          <p:cNvSpPr txBox="1"/>
          <p:nvPr/>
        </p:nvSpPr>
        <p:spPr>
          <a:xfrm>
            <a:off x="3213099" y="5269230"/>
            <a:ext cx="3810000" cy="4316566"/>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Calibration</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The Configuration panel allows you to change camera views etc. to tailor the interface. Spend some time (about 15 mins) using the </a:t>
            </a:r>
            <a:r>
              <a:rPr lang="en-GB" sz="2000" b="1" dirty="0">
                <a:solidFill>
                  <a:srgbClr val="24292E"/>
                </a:solidFill>
                <a:latin typeface="Arial"/>
                <a:cs typeface="Arial"/>
              </a:rPr>
              <a:t>Configuration</a:t>
            </a:r>
            <a:r>
              <a:rPr lang="en-GB" sz="2000" dirty="0">
                <a:solidFill>
                  <a:srgbClr val="24292E"/>
                </a:solidFill>
                <a:latin typeface="Arial"/>
                <a:cs typeface="Arial"/>
              </a:rPr>
              <a:t> section and get the robot setup so you are comfortable driving it around. You will need to adjust the motor speeds and handedness.</a:t>
            </a:r>
          </a:p>
          <a:p>
            <a:pPr marL="12700" algn="just">
              <a:lnSpc>
                <a:spcPct val="100000"/>
              </a:lnSpc>
              <a:spcBef>
                <a:spcPts val="100"/>
              </a:spcBef>
            </a:pPr>
            <a:endParaRPr lang="en-GB" sz="2000" dirty="0">
              <a:solidFill>
                <a:srgbClr val="24292E"/>
              </a:solidFill>
              <a:latin typeface="Arial"/>
              <a:cs typeface="Arial"/>
            </a:endParaRPr>
          </a:p>
        </p:txBody>
      </p:sp>
      <p:pic>
        <p:nvPicPr>
          <p:cNvPr id="7" name="Picture 6">
            <a:extLst>
              <a:ext uri="{FF2B5EF4-FFF2-40B4-BE49-F238E27FC236}">
                <a16:creationId xmlns:a16="http://schemas.microsoft.com/office/drawing/2014/main" id="{E681FCBF-178A-E048-8C08-B6C3CFC667C4}"/>
              </a:ext>
            </a:extLst>
          </p:cNvPr>
          <p:cNvPicPr>
            <a:picLocks noChangeAspect="1"/>
          </p:cNvPicPr>
          <p:nvPr/>
        </p:nvPicPr>
        <p:blipFill>
          <a:blip r:embed="rId2"/>
          <a:stretch>
            <a:fillRect/>
          </a:stretch>
        </p:blipFill>
        <p:spPr>
          <a:xfrm>
            <a:off x="685798" y="5327923"/>
            <a:ext cx="2330452" cy="4938133"/>
          </a:xfrm>
          <a:prstGeom prst="rect">
            <a:avLst/>
          </a:prstGeom>
          <a:ln w="44450">
            <a:solidFill>
              <a:schemeClr val="accent1"/>
            </a:solidFill>
          </a:ln>
        </p:spPr>
      </p:pic>
      <p:sp>
        <p:nvSpPr>
          <p:cNvPr id="8" name="Rectangle 7">
            <a:extLst>
              <a:ext uri="{FF2B5EF4-FFF2-40B4-BE49-F238E27FC236}">
                <a16:creationId xmlns:a16="http://schemas.microsoft.com/office/drawing/2014/main" id="{1C896CA6-30A1-321F-1E72-BF41A1E3157A}"/>
              </a:ext>
            </a:extLst>
          </p:cNvPr>
          <p:cNvSpPr/>
          <p:nvPr/>
        </p:nvSpPr>
        <p:spPr>
          <a:xfrm>
            <a:off x="3365497" y="9378950"/>
            <a:ext cx="3505206" cy="887106"/>
          </a:xfrm>
          <a:prstGeom prst="rect">
            <a:avLst/>
          </a:prstGeom>
          <a:solidFill>
            <a:schemeClr val="bg1"/>
          </a:solidFill>
          <a:ln w="44450">
            <a:solidFill>
              <a:schemeClr val="accent1"/>
            </a:solidFill>
          </a:ln>
        </p:spPr>
        <p:txBody>
          <a:bodyPr rtlCol="0" anchor="ctr"/>
          <a:lstStyle/>
          <a:p>
            <a:pPr marL="12700" algn="just">
              <a:lnSpc>
                <a:spcPct val="100000"/>
              </a:lnSpc>
              <a:spcBef>
                <a:spcPts val="100"/>
              </a:spcBef>
            </a:pPr>
            <a:r>
              <a:rPr lang="en-GB" sz="1400" dirty="0">
                <a:solidFill>
                  <a:srgbClr val="24292E"/>
                </a:solidFill>
                <a:latin typeface="Arial"/>
                <a:cs typeface="Arial"/>
              </a:rPr>
              <a:t>The “Webcam” view will allow you to see how the motion is triggered. You can then switch back to the robot view.</a:t>
            </a:r>
          </a:p>
        </p:txBody>
      </p:sp>
    </p:spTree>
    <p:extLst>
      <p:ext uri="{BB962C8B-B14F-4D97-AF65-F5344CB8AC3E}">
        <p14:creationId xmlns:p14="http://schemas.microsoft.com/office/powerpoint/2010/main" val="181729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37E57B-7B29-15CE-EFF6-2B1A789B6B35}"/>
              </a:ext>
            </a:extLst>
          </p:cNvPr>
          <p:cNvSpPr txBox="1"/>
          <p:nvPr/>
        </p:nvSpPr>
        <p:spPr>
          <a:xfrm>
            <a:off x="533400" y="1987550"/>
            <a:ext cx="6489699" cy="6252994"/>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Stage 2</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Once you are comfortable with controlling the robot you can move onto the search stage. </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Drive the robot around the area and find all the letters. When you find a letter remove the controller buttons from the display and take a snapshot of the letter. (you must have each letter photographed to win).</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Continue navigating around the area until you have found all the letters and have taken an unobscured photo of them. </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Once you have all the photos navigate back out to the starting point. Once at that the exit you must solve the anagram and show the photos and the “word” to win.</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endParaRPr lang="en-GB" sz="2000" dirty="0">
              <a:solidFill>
                <a:srgbClr val="24292E"/>
              </a:solidFill>
              <a:latin typeface="Arial"/>
              <a:cs typeface="Arial"/>
            </a:endParaRPr>
          </a:p>
        </p:txBody>
      </p:sp>
      <p:sp>
        <p:nvSpPr>
          <p:cNvPr id="4" name="object 4">
            <a:extLst>
              <a:ext uri="{FF2B5EF4-FFF2-40B4-BE49-F238E27FC236}">
                <a16:creationId xmlns:a16="http://schemas.microsoft.com/office/drawing/2014/main" id="{3997A23C-6D00-9816-F5D8-7DF2F26E6D1C}"/>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pic>
        <p:nvPicPr>
          <p:cNvPr id="9" name="Picture 8" descr="A small robot with wheels&#10;&#10;AI-generated content may be incorrect.">
            <a:extLst>
              <a:ext uri="{FF2B5EF4-FFF2-40B4-BE49-F238E27FC236}">
                <a16:creationId xmlns:a16="http://schemas.microsoft.com/office/drawing/2014/main" id="{408F41FC-F878-DB88-CDC7-553625B58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437" y="8312150"/>
            <a:ext cx="3321050" cy="2216801"/>
          </a:xfrm>
          <a:prstGeom prst="rect">
            <a:avLst/>
          </a:prstGeom>
        </p:spPr>
      </p:pic>
      <p:pic>
        <p:nvPicPr>
          <p:cNvPr id="1026" name="Picture 2" descr="Anagram - Word Games - Apps on Google Play">
            <a:extLst>
              <a:ext uri="{FF2B5EF4-FFF2-40B4-BE49-F238E27FC236}">
                <a16:creationId xmlns:a16="http://schemas.microsoft.com/office/drawing/2014/main" id="{D81107F9-2974-85A7-FBE8-FF32109A0D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331536">
            <a:off x="1434689" y="8000449"/>
            <a:ext cx="2205063" cy="220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96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FABF1-1601-5FE8-3E25-5BC2B0854264}"/>
            </a:ext>
          </a:extLst>
        </p:cNvPr>
        <p:cNvGrpSpPr/>
        <p:nvPr/>
      </p:nvGrpSpPr>
      <p:grpSpPr>
        <a:xfrm>
          <a:off x="0" y="0"/>
          <a:ext cx="0" cy="0"/>
          <a:chOff x="0" y="0"/>
          <a:chExt cx="0" cy="0"/>
        </a:xfrm>
      </p:grpSpPr>
      <p:sp>
        <p:nvSpPr>
          <p:cNvPr id="2" name="object 4">
            <a:extLst>
              <a:ext uri="{FF2B5EF4-FFF2-40B4-BE49-F238E27FC236}">
                <a16:creationId xmlns:a16="http://schemas.microsoft.com/office/drawing/2014/main" id="{DFF86647-945E-FF7C-3AC7-7086FB8E5E7F}"/>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And Finally!</a:t>
            </a:r>
          </a:p>
        </p:txBody>
      </p:sp>
      <p:sp>
        <p:nvSpPr>
          <p:cNvPr id="3" name="TextBox 2">
            <a:extLst>
              <a:ext uri="{FF2B5EF4-FFF2-40B4-BE49-F238E27FC236}">
                <a16:creationId xmlns:a16="http://schemas.microsoft.com/office/drawing/2014/main" id="{FA83F1C4-528E-38D9-A5B9-A7C833A3F468}"/>
              </a:ext>
            </a:extLst>
          </p:cNvPr>
          <p:cNvSpPr txBox="1"/>
          <p:nvPr/>
        </p:nvSpPr>
        <p:spPr>
          <a:xfrm>
            <a:off x="533400" y="2050261"/>
            <a:ext cx="6489699" cy="6124754"/>
          </a:xfrm>
          <a:prstGeom prst="rect">
            <a:avLst/>
          </a:prstGeom>
          <a:noFill/>
        </p:spPr>
        <p:txBody>
          <a:bodyPr wrap="square">
            <a:spAutoFit/>
          </a:bodyPr>
          <a:lstStyle/>
          <a:p>
            <a:r>
              <a:rPr lang="en-GB" sz="2800" dirty="0"/>
              <a:t>Creating basic applications with AI is just the tip of the iceberg.</a:t>
            </a:r>
          </a:p>
          <a:p>
            <a:endParaRPr lang="en-GB" sz="2800" dirty="0"/>
          </a:p>
          <a:p>
            <a:r>
              <a:rPr lang="en-GB" sz="2800" dirty="0"/>
              <a:t>AI now empowers us to revolutionize industries, enhance everyday life, and solve complex problems in ways we never thought possible. </a:t>
            </a:r>
          </a:p>
          <a:p>
            <a:endParaRPr lang="en-GB" sz="2800" dirty="0"/>
          </a:p>
          <a:p>
            <a:r>
              <a:rPr lang="en-GB" sz="2800" dirty="0"/>
              <a:t>What we have seen here is just a simple </a:t>
            </a:r>
            <a:r>
              <a:rPr lang="en-GB" sz="2800"/>
              <a:t>AI powered </a:t>
            </a:r>
            <a:r>
              <a:rPr lang="en-GB" sz="2800" dirty="0"/>
              <a:t>robotic control system. </a:t>
            </a:r>
          </a:p>
          <a:p>
            <a:endParaRPr lang="en-GB" sz="2800" dirty="0"/>
          </a:p>
          <a:p>
            <a:r>
              <a:rPr lang="en-GB" sz="2800" dirty="0"/>
              <a:t>Future possibilities are vast and exciting, and you can be a part of it!</a:t>
            </a:r>
          </a:p>
        </p:txBody>
      </p:sp>
    </p:spTree>
    <p:extLst>
      <p:ext uri="{BB962C8B-B14F-4D97-AF65-F5344CB8AC3E}">
        <p14:creationId xmlns:p14="http://schemas.microsoft.com/office/powerpoint/2010/main" val="22013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9960C-8CA2-F8ED-B0C1-B27F5E6FFB8F}"/>
              </a:ext>
            </a:extLst>
          </p:cNvPr>
          <p:cNvSpPr txBox="1"/>
          <p:nvPr/>
        </p:nvSpPr>
        <p:spPr>
          <a:xfrm>
            <a:off x="806450" y="1758950"/>
            <a:ext cx="6172201" cy="2123658"/>
          </a:xfrm>
          <a:prstGeom prst="rect">
            <a:avLst/>
          </a:prstGeom>
          <a:noFill/>
        </p:spPr>
        <p:txBody>
          <a:bodyPr wrap="square" rtlCol="0">
            <a:spAutoFit/>
          </a:bodyPr>
          <a:lstStyle/>
          <a:p>
            <a:pPr marL="12700" algn="just">
              <a:lnSpc>
                <a:spcPct val="100000"/>
              </a:lnSpc>
            </a:pPr>
            <a:r>
              <a:rPr lang="en-GB" sz="2200" dirty="0">
                <a:solidFill>
                  <a:srgbClr val="24292E"/>
                </a:solidFill>
                <a:latin typeface="Arial"/>
                <a:cs typeface="Arial"/>
              </a:rPr>
              <a:t>On the </a:t>
            </a:r>
            <a:r>
              <a:rPr lang="en-GB" sz="2200" b="1" dirty="0">
                <a:solidFill>
                  <a:srgbClr val="24292E"/>
                </a:solidFill>
                <a:latin typeface="Arial"/>
                <a:cs typeface="Arial"/>
                <a:hlinkClick r:id="rId2"/>
              </a:rPr>
              <a:t>BSc Computer Science</a:t>
            </a:r>
            <a:r>
              <a:rPr lang="en-GB" sz="2200" dirty="0">
                <a:solidFill>
                  <a:srgbClr val="24292E"/>
                </a:solidFill>
                <a:latin typeface="Arial"/>
                <a:cs typeface="Arial"/>
              </a:rPr>
              <a:t> Programme at the </a:t>
            </a:r>
            <a:r>
              <a:rPr lang="en-GB" sz="2200" b="1" dirty="0">
                <a:solidFill>
                  <a:srgbClr val="24292E"/>
                </a:solidFill>
                <a:latin typeface="Arial"/>
                <a:cs typeface="Arial"/>
                <a:hlinkClick r:id="rId3"/>
              </a:rPr>
              <a:t>University of Sunderland</a:t>
            </a:r>
            <a:r>
              <a:rPr lang="en-GB" sz="2200" dirty="0">
                <a:solidFill>
                  <a:srgbClr val="24292E"/>
                </a:solidFill>
                <a:latin typeface="Arial"/>
                <a:cs typeface="Arial"/>
              </a:rPr>
              <a:t> you'll study AI and Machine Learning in more detail, which means you'll be able to create some amazing things and have a good grasp on this important emerging technology.</a:t>
            </a:r>
          </a:p>
        </p:txBody>
      </p:sp>
      <p:sp>
        <p:nvSpPr>
          <p:cNvPr id="3" name="TextBox 2">
            <a:extLst>
              <a:ext uri="{FF2B5EF4-FFF2-40B4-BE49-F238E27FC236}">
                <a16:creationId xmlns:a16="http://schemas.microsoft.com/office/drawing/2014/main" id="{97DC29F0-848C-8E4F-461A-F08D408C03A8}"/>
              </a:ext>
            </a:extLst>
          </p:cNvPr>
          <p:cNvSpPr txBox="1"/>
          <p:nvPr/>
        </p:nvSpPr>
        <p:spPr>
          <a:xfrm>
            <a:off x="2559050" y="5955570"/>
            <a:ext cx="2723823" cy="369332"/>
          </a:xfrm>
          <a:prstGeom prst="rect">
            <a:avLst/>
          </a:prstGeom>
          <a:noFill/>
        </p:spPr>
        <p:txBody>
          <a:bodyPr wrap="none" rtlCol="0">
            <a:spAutoFit/>
          </a:bodyPr>
          <a:lstStyle/>
          <a:p>
            <a:r>
              <a:rPr lang="en-GB" sz="1800" b="1" dirty="0">
                <a:solidFill>
                  <a:srgbClr val="24292E"/>
                </a:solidFill>
                <a:latin typeface="Arial"/>
                <a:cs typeface="Arial"/>
                <a:hlinkClick r:id="rId2"/>
              </a:rPr>
              <a:t>BSc Computer Science</a:t>
            </a:r>
            <a:endParaRPr lang="en-GB" dirty="0"/>
          </a:p>
        </p:txBody>
      </p:sp>
      <p:pic>
        <p:nvPicPr>
          <p:cNvPr id="5" name="Picture 4">
            <a:extLst>
              <a:ext uri="{FF2B5EF4-FFF2-40B4-BE49-F238E27FC236}">
                <a16:creationId xmlns:a16="http://schemas.microsoft.com/office/drawing/2014/main" id="{1062BF68-34BC-0B87-8F25-88F0C226C6E8}"/>
              </a:ext>
            </a:extLst>
          </p:cNvPr>
          <p:cNvPicPr>
            <a:picLocks noChangeAspect="1"/>
          </p:cNvPicPr>
          <p:nvPr/>
        </p:nvPicPr>
        <p:blipFill>
          <a:blip r:embed="rId4"/>
          <a:stretch>
            <a:fillRect/>
          </a:stretch>
        </p:blipFill>
        <p:spPr>
          <a:xfrm>
            <a:off x="1416050" y="7626350"/>
            <a:ext cx="1806962" cy="1801813"/>
          </a:xfrm>
          <a:prstGeom prst="rect">
            <a:avLst/>
          </a:prstGeom>
          <a:ln w="44450">
            <a:solidFill>
              <a:schemeClr val="accent1"/>
            </a:solidFill>
          </a:ln>
        </p:spPr>
      </p:pic>
      <p:sp>
        <p:nvSpPr>
          <p:cNvPr id="7" name="TextBox 6">
            <a:extLst>
              <a:ext uri="{FF2B5EF4-FFF2-40B4-BE49-F238E27FC236}">
                <a16:creationId xmlns:a16="http://schemas.microsoft.com/office/drawing/2014/main" id="{FD24C031-0B89-5063-52C9-58A447D3774D}"/>
              </a:ext>
            </a:extLst>
          </p:cNvPr>
          <p:cNvSpPr txBox="1"/>
          <p:nvPr/>
        </p:nvSpPr>
        <p:spPr>
          <a:xfrm>
            <a:off x="1060212" y="9492345"/>
            <a:ext cx="2518638" cy="646331"/>
          </a:xfrm>
          <a:prstGeom prst="rect">
            <a:avLst/>
          </a:prstGeom>
          <a:noFill/>
        </p:spPr>
        <p:txBody>
          <a:bodyPr wrap="none" rtlCol="0">
            <a:spAutoFit/>
          </a:bodyPr>
          <a:lstStyle/>
          <a:p>
            <a:pPr algn="ctr"/>
            <a:r>
              <a:rPr lang="en-GB" b="1" dirty="0">
                <a:hlinkClick r:id="rId5"/>
              </a:rPr>
              <a:t>BSc </a:t>
            </a:r>
            <a:r>
              <a:rPr lang="en-GB" b="1" i="0" dirty="0">
                <a:effectLst/>
                <a:hlinkClick r:id="" action="ppaction://noaction"/>
              </a:rPr>
              <a:t>Cybersecurity </a:t>
            </a:r>
          </a:p>
          <a:p>
            <a:pPr algn="ctr"/>
            <a:r>
              <a:rPr lang="en-GB" b="1" i="0" dirty="0">
                <a:effectLst/>
                <a:hlinkClick r:id="" action="ppaction://noaction"/>
              </a:rPr>
              <a:t>and Digital Forensics</a:t>
            </a:r>
            <a:endParaRPr lang="en-GB" b="1" dirty="0"/>
          </a:p>
        </p:txBody>
      </p:sp>
      <p:sp>
        <p:nvSpPr>
          <p:cNvPr id="8" name="TextBox 7">
            <a:extLst>
              <a:ext uri="{FF2B5EF4-FFF2-40B4-BE49-F238E27FC236}">
                <a16:creationId xmlns:a16="http://schemas.microsoft.com/office/drawing/2014/main" id="{E29EC79C-6A83-925A-29A7-980B191DB0A4}"/>
              </a:ext>
            </a:extLst>
          </p:cNvPr>
          <p:cNvSpPr txBox="1"/>
          <p:nvPr/>
        </p:nvSpPr>
        <p:spPr>
          <a:xfrm>
            <a:off x="4137412" y="9483547"/>
            <a:ext cx="2980303" cy="369332"/>
          </a:xfrm>
          <a:prstGeom prst="rect">
            <a:avLst/>
          </a:prstGeom>
          <a:noFill/>
        </p:spPr>
        <p:txBody>
          <a:bodyPr wrap="none" rtlCol="0">
            <a:spAutoFit/>
          </a:bodyPr>
          <a:lstStyle/>
          <a:p>
            <a:r>
              <a:rPr lang="en-GB" b="1" dirty="0">
                <a:hlinkClick r:id="rId6"/>
              </a:rPr>
              <a:t>BSc Games Development</a:t>
            </a:r>
            <a:endParaRPr lang="en-GB" b="1" dirty="0"/>
          </a:p>
        </p:txBody>
      </p:sp>
      <p:pic>
        <p:nvPicPr>
          <p:cNvPr id="9" name="Picture 8">
            <a:extLst>
              <a:ext uri="{FF2B5EF4-FFF2-40B4-BE49-F238E27FC236}">
                <a16:creationId xmlns:a16="http://schemas.microsoft.com/office/drawing/2014/main" id="{621DF08B-7389-E382-0CF4-CBEFA6ECFC76}"/>
              </a:ext>
            </a:extLst>
          </p:cNvPr>
          <p:cNvPicPr>
            <a:picLocks noChangeAspect="1"/>
          </p:cNvPicPr>
          <p:nvPr/>
        </p:nvPicPr>
        <p:blipFill>
          <a:blip r:embed="rId7"/>
          <a:stretch>
            <a:fillRect/>
          </a:stretch>
        </p:blipFill>
        <p:spPr>
          <a:xfrm>
            <a:off x="4670812" y="7626350"/>
            <a:ext cx="1801813" cy="1812079"/>
          </a:xfrm>
          <a:prstGeom prst="rect">
            <a:avLst/>
          </a:prstGeom>
          <a:ln w="44450">
            <a:solidFill>
              <a:schemeClr val="accent1"/>
            </a:solidFill>
          </a:ln>
        </p:spPr>
      </p:pic>
      <p:pic>
        <p:nvPicPr>
          <p:cNvPr id="10" name="Picture 9">
            <a:extLst>
              <a:ext uri="{FF2B5EF4-FFF2-40B4-BE49-F238E27FC236}">
                <a16:creationId xmlns:a16="http://schemas.microsoft.com/office/drawing/2014/main" id="{D7B2CDC8-A22D-D35B-24F0-37EC3D7C6526}"/>
              </a:ext>
            </a:extLst>
          </p:cNvPr>
          <p:cNvPicPr>
            <a:picLocks noChangeAspect="1"/>
          </p:cNvPicPr>
          <p:nvPr/>
        </p:nvPicPr>
        <p:blipFill>
          <a:blip r:embed="rId8"/>
          <a:stretch>
            <a:fillRect/>
          </a:stretch>
        </p:blipFill>
        <p:spPr>
          <a:xfrm>
            <a:off x="2991643" y="4121150"/>
            <a:ext cx="1801813" cy="1801813"/>
          </a:xfrm>
          <a:prstGeom prst="rect">
            <a:avLst/>
          </a:prstGeom>
          <a:ln w="44450">
            <a:solidFill>
              <a:schemeClr val="accent1"/>
            </a:solidFill>
          </a:ln>
        </p:spPr>
      </p:pic>
      <p:sp>
        <p:nvSpPr>
          <p:cNvPr id="11" name="TextBox 10">
            <a:extLst>
              <a:ext uri="{FF2B5EF4-FFF2-40B4-BE49-F238E27FC236}">
                <a16:creationId xmlns:a16="http://schemas.microsoft.com/office/drawing/2014/main" id="{E9B65508-B7A6-6603-93AF-8BEDB94D2DDC}"/>
              </a:ext>
            </a:extLst>
          </p:cNvPr>
          <p:cNvSpPr txBox="1"/>
          <p:nvPr/>
        </p:nvSpPr>
        <p:spPr>
          <a:xfrm>
            <a:off x="1513892" y="6871560"/>
            <a:ext cx="4814138" cy="369332"/>
          </a:xfrm>
          <a:prstGeom prst="rect">
            <a:avLst/>
          </a:prstGeom>
          <a:noFill/>
        </p:spPr>
        <p:txBody>
          <a:bodyPr wrap="none" rtlCol="0">
            <a:spAutoFit/>
          </a:bodyPr>
          <a:lstStyle/>
          <a:p>
            <a:r>
              <a:rPr lang="en-GB" dirty="0"/>
              <a:t>Other Programmes that may be of interested</a:t>
            </a:r>
          </a:p>
        </p:txBody>
      </p:sp>
    </p:spTree>
    <p:extLst>
      <p:ext uri="{BB962C8B-B14F-4D97-AF65-F5344CB8AC3E}">
        <p14:creationId xmlns:p14="http://schemas.microsoft.com/office/powerpoint/2010/main" val="196531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a:extLst>
              <a:ext uri="{FF2B5EF4-FFF2-40B4-BE49-F238E27FC236}">
                <a16:creationId xmlns:a16="http://schemas.microsoft.com/office/drawing/2014/main" id="{9DB44364-4C8D-7C93-C028-00820AA10CD5}"/>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What do we need!</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10">
            <a:extLst>
              <a:ext uri="{FF2B5EF4-FFF2-40B4-BE49-F238E27FC236}">
                <a16:creationId xmlns:a16="http://schemas.microsoft.com/office/drawing/2014/main" id="{67DF5CC3-18FD-D201-8150-CA7104745A79}"/>
              </a:ext>
            </a:extLst>
          </p:cNvPr>
          <p:cNvSpPr txBox="1"/>
          <p:nvPr/>
        </p:nvSpPr>
        <p:spPr>
          <a:xfrm>
            <a:off x="577850" y="1987550"/>
            <a:ext cx="6400800" cy="3677673"/>
          </a:xfrm>
          <a:prstGeom prst="rect">
            <a:avLst/>
          </a:prstGeom>
        </p:spPr>
        <p:txBody>
          <a:bodyPr vert="horz" wrap="square" lIns="0" tIns="12700" rIns="0" bIns="0" rtlCol="0">
            <a:spAutoFit/>
          </a:bodyPr>
          <a:lstStyle/>
          <a:p>
            <a:pPr marL="12700" algn="just">
              <a:lnSpc>
                <a:spcPct val="100000"/>
              </a:lnSpc>
              <a:spcBef>
                <a:spcPts val="100"/>
              </a:spcBef>
            </a:pPr>
            <a:r>
              <a:rPr sz="2000" dirty="0">
                <a:latin typeface="Calibri" panose="020F0502020204030204" pitchFamily="34" charset="0"/>
                <a:ea typeface="Calibri" panose="020F0502020204030204" pitchFamily="34" charset="0"/>
                <a:cs typeface="Calibri" panose="020F0502020204030204" pitchFamily="34" charset="0"/>
              </a:rPr>
              <a:t>For this activity we need the </a:t>
            </a:r>
            <a:r>
              <a:rPr sz="2000" spc="-10" dirty="0">
                <a:latin typeface="Calibri" panose="020F0502020204030204" pitchFamily="34" charset="0"/>
                <a:ea typeface="Calibri" panose="020F0502020204030204" pitchFamily="34" charset="0"/>
                <a:cs typeface="Calibri" panose="020F0502020204030204" pitchFamily="34" charset="0"/>
              </a:rPr>
              <a:t>following:</a:t>
            </a:r>
            <a:endParaRPr lang="en-GB" sz="2000" spc="-10" dirty="0">
              <a:latin typeface="Calibri" panose="020F0502020204030204" pitchFamily="34" charset="0"/>
              <a:ea typeface="Calibri" panose="020F0502020204030204" pitchFamily="34" charset="0"/>
              <a:cs typeface="Calibri" panose="020F0502020204030204" pitchFamily="34" charset="0"/>
            </a:endParaRPr>
          </a:p>
          <a:p>
            <a:pPr marL="12700" algn="just">
              <a:lnSpc>
                <a:spcPct val="100000"/>
              </a:lnSpc>
              <a:spcBef>
                <a:spcPts val="100"/>
              </a:spcBef>
            </a:pPr>
            <a:endParaRPr lang="en-GB" sz="2000" spc="-10" dirty="0">
              <a:latin typeface="Calibri" panose="020F0502020204030204" pitchFamily="34" charset="0"/>
              <a:ea typeface="Calibri" panose="020F0502020204030204" pitchFamily="34" charset="0"/>
              <a:cs typeface="Calibri" panose="020F0502020204030204" pitchFamily="34" charset="0"/>
            </a:endParaRPr>
          </a:p>
          <a:p>
            <a:pPr marL="641350" lvl="1" indent="-171450" algn="just">
              <a:spcBef>
                <a:spcPts val="100"/>
              </a:spcBef>
              <a:buFont typeface="Arial" panose="020B0604020202020204" pitchFamily="34" charset="0"/>
              <a:buChar char="•"/>
            </a:pPr>
            <a:r>
              <a:rPr sz="2000" dirty="0">
                <a:latin typeface="Calibri" panose="020F0502020204030204" pitchFamily="34" charset="0"/>
                <a:ea typeface="Calibri" panose="020F0502020204030204" pitchFamily="34" charset="0"/>
                <a:cs typeface="Calibri" panose="020F0502020204030204" pitchFamily="34" charset="0"/>
              </a:rPr>
              <a:t>A</a:t>
            </a:r>
            <a:r>
              <a:rPr sz="2000" spc="-10" dirty="0">
                <a:latin typeface="Calibri" panose="020F0502020204030204" pitchFamily="34" charset="0"/>
                <a:ea typeface="Calibri" panose="020F0502020204030204" pitchFamily="34" charset="0"/>
                <a:cs typeface="Calibri" panose="020F0502020204030204" pitchFamily="34" charset="0"/>
              </a:rPr>
              <a:t> </a:t>
            </a:r>
            <a:r>
              <a:rPr sz="2000" b="1" dirty="0">
                <a:latin typeface="Calibri" panose="020F0502020204030204" pitchFamily="34" charset="0"/>
                <a:ea typeface="Calibri" panose="020F0502020204030204" pitchFamily="34" charset="0"/>
                <a:cs typeface="Calibri" panose="020F0502020204030204" pitchFamily="34" charset="0"/>
              </a:rPr>
              <a:t>web</a:t>
            </a:r>
            <a:r>
              <a:rPr sz="2000" b="1" spc="-5" dirty="0">
                <a:latin typeface="Calibri" panose="020F0502020204030204" pitchFamily="34" charset="0"/>
                <a:ea typeface="Calibri" panose="020F0502020204030204" pitchFamily="34" charset="0"/>
                <a:cs typeface="Calibri" panose="020F0502020204030204" pitchFamily="34" charset="0"/>
              </a:rPr>
              <a:t> </a:t>
            </a:r>
            <a:r>
              <a:rPr sz="2000" b="1" dirty="0">
                <a:latin typeface="Calibri" panose="020F0502020204030204" pitchFamily="34" charset="0"/>
                <a:ea typeface="Calibri" panose="020F0502020204030204" pitchFamily="34" charset="0"/>
                <a:cs typeface="Calibri" panose="020F0502020204030204" pitchFamily="34" charset="0"/>
              </a:rPr>
              <a:t>browser</a:t>
            </a:r>
            <a:r>
              <a:rPr sz="2000" b="1" spc="-5" dirty="0">
                <a:latin typeface="Calibri" panose="020F0502020204030204" pitchFamily="34" charset="0"/>
                <a:ea typeface="Calibri" panose="020F0502020204030204" pitchFamily="34" charset="0"/>
                <a:cs typeface="Calibri" panose="020F0502020204030204" pitchFamily="34" charset="0"/>
              </a:rPr>
              <a:t> </a:t>
            </a:r>
            <a:r>
              <a:rPr sz="2000" dirty="0">
                <a:latin typeface="Calibri" panose="020F0502020204030204" pitchFamily="34" charset="0"/>
                <a:ea typeface="Calibri" panose="020F0502020204030204" pitchFamily="34" charset="0"/>
                <a:cs typeface="Calibri" panose="020F0502020204030204" pitchFamily="34" charset="0"/>
              </a:rPr>
              <a:t>(we</a:t>
            </a:r>
            <a:r>
              <a:rPr sz="2000" spc="-5" dirty="0">
                <a:latin typeface="Calibri" panose="020F0502020204030204" pitchFamily="34" charset="0"/>
                <a:ea typeface="Calibri" panose="020F0502020204030204" pitchFamily="34" charset="0"/>
                <a:cs typeface="Calibri" panose="020F0502020204030204" pitchFamily="34" charset="0"/>
              </a:rPr>
              <a:t> </a:t>
            </a:r>
            <a:r>
              <a:rPr sz="2000" dirty="0">
                <a:latin typeface="Calibri" panose="020F0502020204030204" pitchFamily="34" charset="0"/>
                <a:ea typeface="Calibri" panose="020F0502020204030204" pitchFamily="34" charset="0"/>
                <a:cs typeface="Calibri" panose="020F0502020204030204" pitchFamily="34" charset="0"/>
              </a:rPr>
              <a:t>recommend</a:t>
            </a:r>
            <a:r>
              <a:rPr sz="2000" spc="-5" dirty="0">
                <a:latin typeface="Calibri" panose="020F0502020204030204" pitchFamily="34" charset="0"/>
                <a:ea typeface="Calibri" panose="020F0502020204030204" pitchFamily="34" charset="0"/>
                <a:cs typeface="Calibri" panose="020F0502020204030204" pitchFamily="34" charset="0"/>
              </a:rPr>
              <a:t> </a:t>
            </a:r>
            <a:r>
              <a:rPr sz="2000" dirty="0">
                <a:latin typeface="Calibri" panose="020F0502020204030204" pitchFamily="34" charset="0"/>
                <a:ea typeface="Calibri" panose="020F0502020204030204" pitchFamily="34" charset="0"/>
                <a:cs typeface="Calibri" panose="020F0502020204030204" pitchFamily="34" charset="0"/>
              </a:rPr>
              <a:t>you use</a:t>
            </a:r>
            <a:r>
              <a:rPr sz="2000" spc="-5" dirty="0">
                <a:latin typeface="Calibri" panose="020F0502020204030204" pitchFamily="34" charset="0"/>
                <a:ea typeface="Calibri" panose="020F0502020204030204" pitchFamily="34" charset="0"/>
                <a:cs typeface="Calibri" panose="020F0502020204030204" pitchFamily="34" charset="0"/>
              </a:rPr>
              <a:t> </a:t>
            </a:r>
            <a:r>
              <a:rPr sz="2000" spc="-10" dirty="0">
                <a:latin typeface="Calibri" panose="020F0502020204030204" pitchFamily="34" charset="0"/>
                <a:ea typeface="Calibri" panose="020F0502020204030204" pitchFamily="34" charset="0"/>
                <a:cs typeface="Calibri" panose="020F0502020204030204" pitchFamily="34" charset="0"/>
              </a:rPr>
              <a:t>Chrome)</a:t>
            </a:r>
            <a:r>
              <a:rPr lang="en-GB" sz="2000" spc="-10" dirty="0">
                <a:latin typeface="Calibri" panose="020F0502020204030204" pitchFamily="34" charset="0"/>
                <a:ea typeface="Calibri" panose="020F0502020204030204" pitchFamily="34" charset="0"/>
                <a:cs typeface="Calibri" panose="020F0502020204030204" pitchFamily="34" charset="0"/>
              </a:rPr>
              <a:t>.</a:t>
            </a:r>
          </a:p>
          <a:p>
            <a:pPr marL="641350" lvl="1" indent="-171450" algn="just">
              <a:spcBef>
                <a:spcPts val="100"/>
              </a:spcBef>
              <a:buFont typeface="Arial" panose="020B0604020202020204" pitchFamily="34" charset="0"/>
              <a:buChar char="•"/>
            </a:pPr>
            <a:r>
              <a:rPr lang="en-GB" sz="2000" spc="-10" dirty="0">
                <a:latin typeface="Calibri" panose="020F0502020204030204" pitchFamily="34" charset="0"/>
                <a:ea typeface="Calibri" panose="020F0502020204030204" pitchFamily="34" charset="0"/>
                <a:cs typeface="Calibri" panose="020F0502020204030204" pitchFamily="34" charset="0"/>
              </a:rPr>
              <a:t>The </a:t>
            </a:r>
            <a:r>
              <a:rPr lang="en-GB" sz="2000" b="1" spc="-10" dirty="0">
                <a:latin typeface="Calibri" panose="020F0502020204030204" pitchFamily="34" charset="0"/>
                <a:ea typeface="Calibri" panose="020F0502020204030204" pitchFamily="34" charset="0"/>
                <a:cs typeface="Calibri" panose="020F0502020204030204" pitchFamily="34" charset="0"/>
              </a:rPr>
              <a:t>VS Code</a:t>
            </a:r>
            <a:r>
              <a:rPr lang="en-GB" sz="2000" spc="-10" dirty="0">
                <a:latin typeface="Calibri" panose="020F0502020204030204" pitchFamily="34" charset="0"/>
                <a:ea typeface="Calibri" panose="020F0502020204030204" pitchFamily="34" charset="0"/>
                <a:cs typeface="Calibri" panose="020F0502020204030204" pitchFamily="34" charset="0"/>
              </a:rPr>
              <a:t> Editor</a:t>
            </a:r>
          </a:p>
          <a:p>
            <a:pPr marL="641350" lvl="1" indent="-171450" algn="just">
              <a:spcBef>
                <a:spcPts val="100"/>
              </a:spcBef>
              <a:buFont typeface="Arial" panose="020B0604020202020204" pitchFamily="34" charset="0"/>
              <a:buChar char="•"/>
            </a:pPr>
            <a:r>
              <a:rPr lang="en-GB" sz="2000" dirty="0">
                <a:latin typeface="Calibri" panose="020F0502020204030204" pitchFamily="34" charset="0"/>
                <a:ea typeface="Calibri" panose="020F0502020204030204" pitchFamily="34" charset="0"/>
                <a:cs typeface="Calibri" panose="020F0502020204030204" pitchFamily="34" charset="0"/>
              </a:rPr>
              <a:t>A</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b="1" dirty="0">
                <a:latin typeface="Calibri" panose="020F0502020204030204" pitchFamily="34" charset="0"/>
                <a:ea typeface="Calibri" panose="020F0502020204030204" pitchFamily="34" charset="0"/>
                <a:cs typeface="Calibri" panose="020F0502020204030204" pitchFamily="34" charset="0"/>
              </a:rPr>
              <a:t>webcam </a:t>
            </a:r>
            <a:r>
              <a:rPr lang="en-GB" sz="2000" dirty="0">
                <a:latin typeface="Calibri" panose="020F0502020204030204" pitchFamily="34" charset="0"/>
                <a:ea typeface="Calibri" panose="020F0502020204030204" pitchFamily="34" charset="0"/>
                <a:cs typeface="Calibri" panose="020F0502020204030204" pitchFamily="34" charset="0"/>
              </a:rPr>
              <a:t>connected to the </a:t>
            </a:r>
            <a:r>
              <a:rPr lang="en-GB" sz="2000" spc="-10" dirty="0">
                <a:latin typeface="Calibri" panose="020F0502020204030204" pitchFamily="34" charset="0"/>
                <a:ea typeface="Calibri" panose="020F0502020204030204" pitchFamily="34" charset="0"/>
                <a:cs typeface="Calibri" panose="020F0502020204030204" pitchFamily="34" charset="0"/>
              </a:rPr>
              <a:t>computer.</a:t>
            </a:r>
          </a:p>
          <a:p>
            <a:pPr marL="641350" lvl="1" indent="-171450" algn="just">
              <a:spcBef>
                <a:spcPts val="100"/>
              </a:spcBef>
              <a:buFont typeface="Arial" panose="020B0604020202020204" pitchFamily="34" charset="0"/>
              <a:buChar char="•"/>
            </a:pPr>
            <a:r>
              <a:rPr lang="en-GB" sz="2000" spc="-10" dirty="0">
                <a:latin typeface="Calibri" panose="020F0502020204030204" pitchFamily="34" charset="0"/>
                <a:ea typeface="Calibri" panose="020F0502020204030204" pitchFamily="34" charset="0"/>
                <a:cs typeface="Calibri" panose="020F0502020204030204" pitchFamily="34" charset="0"/>
              </a:rPr>
              <a:t>A </a:t>
            </a:r>
            <a:r>
              <a:rPr lang="en-GB" sz="2000" b="1" spc="-10" dirty="0" err="1">
                <a:latin typeface="Calibri" panose="020F0502020204030204" pitchFamily="34" charset="0"/>
                <a:ea typeface="Calibri" panose="020F0502020204030204" pitchFamily="34" charset="0"/>
                <a:cs typeface="Calibri" panose="020F0502020204030204" pitchFamily="34" charset="0"/>
              </a:rPr>
              <a:t>Trilobot</a:t>
            </a:r>
            <a:r>
              <a:rPr lang="en-GB" sz="2000" spc="-10" dirty="0">
                <a:latin typeface="Calibri" panose="020F0502020204030204" pitchFamily="34" charset="0"/>
                <a:ea typeface="Calibri" panose="020F0502020204030204" pitchFamily="34" charset="0"/>
                <a:cs typeface="Calibri" panose="020F0502020204030204" pitchFamily="34" charset="0"/>
              </a:rPr>
              <a:t> (Obviously!)</a:t>
            </a:r>
          </a:p>
          <a:p>
            <a:pPr marL="641350" lvl="1" indent="-171450" algn="just">
              <a:spcBef>
                <a:spcPts val="100"/>
              </a:spcBef>
              <a:buFont typeface="Arial" panose="020B0604020202020204" pitchFamily="34" charset="0"/>
              <a:buChar char="•"/>
            </a:pPr>
            <a:r>
              <a:rPr lang="en-GB" sz="2000" b="1" dirty="0">
                <a:latin typeface="Calibri" panose="020F0502020204030204" pitchFamily="34" charset="0"/>
                <a:ea typeface="Calibri" panose="020F0502020204030204" pitchFamily="34" charset="0"/>
                <a:cs typeface="Calibri" panose="020F0502020204030204" pitchFamily="34" charset="0"/>
              </a:rPr>
              <a:t>Your hand.</a:t>
            </a:r>
          </a:p>
          <a:p>
            <a:pPr marL="12700" marR="5080" algn="just">
              <a:lnSpc>
                <a:spcPct val="125099"/>
              </a:lnSpc>
              <a:spcBef>
                <a:spcPts val="1200"/>
              </a:spcBef>
            </a:pPr>
            <a:r>
              <a:rPr lang="en-GB" sz="2000" dirty="0">
                <a:latin typeface="Calibri" panose="020F0502020204030204" pitchFamily="34" charset="0"/>
                <a:ea typeface="Calibri" panose="020F0502020204030204" pitchFamily="34" charset="0"/>
                <a:cs typeface="Calibri" panose="020F0502020204030204" pitchFamily="34" charset="0"/>
              </a:rPr>
              <a:t>The lab computers should already be setup, but if you get stuck at any point, ask for help. </a:t>
            </a:r>
            <a:r>
              <a:rPr lang="en-GB" sz="2000" spc="-25" dirty="0">
                <a:latin typeface="Calibri" panose="020F0502020204030204" pitchFamily="34" charset="0"/>
                <a:ea typeface="Calibri" panose="020F0502020204030204" pitchFamily="34" charset="0"/>
                <a:cs typeface="Calibri" panose="020F0502020204030204" pitchFamily="34" charset="0"/>
              </a:rPr>
              <a:t>We </a:t>
            </a:r>
            <a:r>
              <a:rPr lang="en-GB" sz="2000" dirty="0">
                <a:latin typeface="Calibri" panose="020F0502020204030204" pitchFamily="34" charset="0"/>
                <a:ea typeface="Calibri" panose="020F0502020204030204" pitchFamily="34" charset="0"/>
                <a:cs typeface="Calibri" panose="020F0502020204030204" pitchFamily="34" charset="0"/>
              </a:rPr>
              <a:t>are here to help </a:t>
            </a:r>
            <a:r>
              <a:rPr lang="en-GB" sz="2000" spc="-20" dirty="0">
                <a:latin typeface="Calibri" panose="020F0502020204030204" pitchFamily="34" charset="0"/>
                <a:ea typeface="Calibri" panose="020F0502020204030204" pitchFamily="34" charset="0"/>
                <a:cs typeface="Calibri" panose="020F0502020204030204" pitchFamily="34" charset="0"/>
              </a:rPr>
              <a:t>you. </a:t>
            </a:r>
          </a:p>
          <a:p>
            <a:pPr marL="12700" marR="5080" algn="just">
              <a:lnSpc>
                <a:spcPct val="125099"/>
              </a:lnSpc>
              <a:spcBef>
                <a:spcPts val="1200"/>
              </a:spcBef>
            </a:pPr>
            <a:r>
              <a:rPr lang="en-GB" sz="2000" spc="-20" dirty="0">
                <a:latin typeface="Calibri" panose="020F0502020204030204" pitchFamily="34" charset="0"/>
                <a:ea typeface="Calibri" panose="020F0502020204030204" pitchFamily="34" charset="0"/>
                <a:cs typeface="Calibri" panose="020F0502020204030204" pitchFamily="34" charset="0"/>
              </a:rPr>
              <a:t>Oh, you also need your cunning plan!</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a:extLst>
              <a:ext uri="{FF2B5EF4-FFF2-40B4-BE49-F238E27FC236}">
                <a16:creationId xmlns:a16="http://schemas.microsoft.com/office/drawing/2014/main" id="{DEE7D718-AE10-9CB7-493C-77E3750F0A00}"/>
              </a:ext>
            </a:extLst>
          </p:cNvPr>
          <p:cNvSpPr txBox="1">
            <a:spLocks/>
          </p:cNvSpPr>
          <p:nvPr/>
        </p:nvSpPr>
        <p:spPr>
          <a:xfrm>
            <a:off x="0" y="387350"/>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2" name="TextBox 1">
            <a:extLst>
              <a:ext uri="{FF2B5EF4-FFF2-40B4-BE49-F238E27FC236}">
                <a16:creationId xmlns:a16="http://schemas.microsoft.com/office/drawing/2014/main" id="{28F200E0-28C6-322F-1FB8-D25953A9F403}"/>
              </a:ext>
            </a:extLst>
          </p:cNvPr>
          <p:cNvSpPr txBox="1"/>
          <p:nvPr/>
        </p:nvSpPr>
        <p:spPr>
          <a:xfrm>
            <a:off x="0" y="6174085"/>
            <a:ext cx="7556500" cy="461665"/>
          </a:xfrm>
          <a:prstGeom prst="rect">
            <a:avLst/>
          </a:prstGeom>
          <a:noFill/>
        </p:spPr>
        <p:txBody>
          <a:bodyPr wrap="square" rtlCol="0">
            <a:spAutoFit/>
          </a:bodyPr>
          <a:lstStyle/>
          <a:p>
            <a:pPr algn="ctr"/>
            <a:r>
              <a:rPr lang="en-GB" sz="2400" b="1" dirty="0"/>
              <a:t>Source files: </a:t>
            </a:r>
            <a:r>
              <a:rPr lang="en-GB" sz="2000" b="1" dirty="0">
                <a:hlinkClick r:id="rId2"/>
              </a:rPr>
              <a:t>https://</a:t>
            </a:r>
            <a:r>
              <a:rPr lang="en-GB" sz="2000" b="1" dirty="0">
                <a:hlinkClick r:id="rId2">
                  <a:extLst>
                    <a:ext uri="{A12FA001-AC4F-418D-AE19-62706E023703}">
                      <ahyp:hlinkClr xmlns:ahyp="http://schemas.microsoft.com/office/drawing/2018/hyperlinkcolor" val="tx"/>
                    </a:ext>
                  </a:extLst>
                </a:hlinkClick>
              </a:rPr>
              <a:t>github.com/neliot/Trilobot</a:t>
            </a:r>
            <a:endParaRPr lang="en-GB" sz="2000" b="1" dirty="0"/>
          </a:p>
        </p:txBody>
      </p:sp>
      <p:pic>
        <p:nvPicPr>
          <p:cNvPr id="9" name="Picture 8">
            <a:extLst>
              <a:ext uri="{FF2B5EF4-FFF2-40B4-BE49-F238E27FC236}">
                <a16:creationId xmlns:a16="http://schemas.microsoft.com/office/drawing/2014/main" id="{2CC3A31E-ED11-9191-FB46-BE26303C059E}"/>
              </a:ext>
            </a:extLst>
          </p:cNvPr>
          <p:cNvPicPr>
            <a:picLocks noChangeAspect="1"/>
          </p:cNvPicPr>
          <p:nvPr/>
        </p:nvPicPr>
        <p:blipFill>
          <a:blip r:embed="rId3"/>
          <a:stretch>
            <a:fillRect/>
          </a:stretch>
        </p:blipFill>
        <p:spPr>
          <a:xfrm rot="20932674">
            <a:off x="4344324" y="7162863"/>
            <a:ext cx="2978063" cy="2168030"/>
          </a:xfrm>
          <a:prstGeom prst="rect">
            <a:avLst/>
          </a:prstGeom>
          <a:ln>
            <a:solidFill>
              <a:schemeClr val="accent1"/>
            </a:solidFill>
          </a:ln>
        </p:spPr>
      </p:pic>
      <p:pic>
        <p:nvPicPr>
          <p:cNvPr id="12" name="Picture 11">
            <a:extLst>
              <a:ext uri="{FF2B5EF4-FFF2-40B4-BE49-F238E27FC236}">
                <a16:creationId xmlns:a16="http://schemas.microsoft.com/office/drawing/2014/main" id="{0582C3E6-D2BE-CA80-F889-EE974004684E}"/>
              </a:ext>
            </a:extLst>
          </p:cNvPr>
          <p:cNvPicPr>
            <a:picLocks noChangeAspect="1"/>
          </p:cNvPicPr>
          <p:nvPr/>
        </p:nvPicPr>
        <p:blipFill>
          <a:blip r:embed="rId4"/>
          <a:stretch>
            <a:fillRect/>
          </a:stretch>
        </p:blipFill>
        <p:spPr>
          <a:xfrm rot="1210377">
            <a:off x="266331" y="7671536"/>
            <a:ext cx="3284972" cy="1821725"/>
          </a:xfrm>
          <a:prstGeom prst="rect">
            <a:avLst/>
          </a:prstGeom>
          <a:ln>
            <a:solidFill>
              <a:schemeClr val="accent1"/>
            </a:solidFill>
          </a:ln>
        </p:spPr>
      </p:pic>
      <p:pic>
        <p:nvPicPr>
          <p:cNvPr id="5" name="Picture 4" descr="A small robot with wheels&#10;&#10;AI-generated content may be incorrect.">
            <a:extLst>
              <a:ext uri="{FF2B5EF4-FFF2-40B4-BE49-F238E27FC236}">
                <a16:creationId xmlns:a16="http://schemas.microsoft.com/office/drawing/2014/main" id="{3B3FCC8A-ED6A-F344-40D9-45110C9CE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400" y="8083550"/>
            <a:ext cx="4305410" cy="2873861"/>
          </a:xfrm>
          <a:prstGeom prst="rect">
            <a:avLst/>
          </a:prstGeom>
        </p:spPr>
      </p:pic>
      <p:pic>
        <p:nvPicPr>
          <p:cNvPr id="2052" name="Picture 4" descr="Logitech BRIO 4K Ultra HD Webcam 1080p/60fps Hyper-Fast Streaming - Sound  Dynamics">
            <a:extLst>
              <a:ext uri="{FF2B5EF4-FFF2-40B4-BE49-F238E27FC236}">
                <a16:creationId xmlns:a16="http://schemas.microsoft.com/office/drawing/2014/main" id="{6D26A317-B0D9-36BB-01F6-C4C3328AB1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16429">
            <a:off x="1632297" y="6551570"/>
            <a:ext cx="2628295" cy="225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75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A4B00C-0646-9777-95D2-EA7B63A1F9A8}"/>
              </a:ext>
            </a:extLst>
          </p:cNvPr>
          <p:cNvSpPr txBox="1"/>
          <p:nvPr/>
        </p:nvSpPr>
        <p:spPr>
          <a:xfrm>
            <a:off x="533400" y="1987550"/>
            <a:ext cx="6489699" cy="1682512"/>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In your browser enter the URL below:</a:t>
            </a:r>
          </a:p>
          <a:p>
            <a:pPr marL="12700" algn="just">
              <a:lnSpc>
                <a:spcPct val="100000"/>
              </a:lnSpc>
              <a:spcBef>
                <a:spcPts val="100"/>
              </a:spcBef>
            </a:pPr>
            <a:endParaRPr lang="en-GB" sz="2000" dirty="0">
              <a:solidFill>
                <a:srgbClr val="24292E"/>
              </a:solidFill>
              <a:latin typeface="Arial"/>
              <a:cs typeface="Arial"/>
            </a:endParaRPr>
          </a:p>
          <a:p>
            <a:pPr marL="12700" algn="ctr">
              <a:lnSpc>
                <a:spcPct val="100000"/>
              </a:lnSpc>
              <a:spcBef>
                <a:spcPts val="100"/>
              </a:spcBef>
            </a:pPr>
            <a:r>
              <a:rPr lang="en-GB" sz="2000" b="1" dirty="0">
                <a:hlinkClick r:id="rId2"/>
              </a:rPr>
              <a:t>https://github.com/neliot/Trilobot</a:t>
            </a:r>
            <a:endParaRPr lang="en-GB" sz="2000" dirty="0">
              <a:solidFill>
                <a:srgbClr val="24292E"/>
              </a:solidFill>
              <a:cs typeface="Arial"/>
            </a:endParaRP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You should see a page similar to the one below:</a:t>
            </a:r>
          </a:p>
        </p:txBody>
      </p:sp>
      <p:sp>
        <p:nvSpPr>
          <p:cNvPr id="9" name="object 8">
            <a:extLst>
              <a:ext uri="{FF2B5EF4-FFF2-40B4-BE49-F238E27FC236}">
                <a16:creationId xmlns:a16="http://schemas.microsoft.com/office/drawing/2014/main" id="{B171C211-0443-3154-0389-59E192C93521}"/>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Download the application!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7DA80961-42CA-EAE1-ACE3-B2A3D7109A88}"/>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11" name="TextBox 10">
            <a:extLst>
              <a:ext uri="{FF2B5EF4-FFF2-40B4-BE49-F238E27FC236}">
                <a16:creationId xmlns:a16="http://schemas.microsoft.com/office/drawing/2014/main" id="{C849BD0D-B0DC-CA07-1EFB-1D548338FAE4}"/>
              </a:ext>
            </a:extLst>
          </p:cNvPr>
          <p:cNvSpPr txBox="1"/>
          <p:nvPr/>
        </p:nvSpPr>
        <p:spPr>
          <a:xfrm>
            <a:off x="533400" y="86931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Click on the App.zip file:</a:t>
            </a:r>
          </a:p>
        </p:txBody>
      </p:sp>
      <p:pic>
        <p:nvPicPr>
          <p:cNvPr id="12" name="Picture 11">
            <a:extLst>
              <a:ext uri="{FF2B5EF4-FFF2-40B4-BE49-F238E27FC236}">
                <a16:creationId xmlns:a16="http://schemas.microsoft.com/office/drawing/2014/main" id="{DCDAF22D-0577-CC13-E2ED-7C4E42B365CC}"/>
              </a:ext>
            </a:extLst>
          </p:cNvPr>
          <p:cNvPicPr>
            <a:picLocks noChangeAspect="1"/>
          </p:cNvPicPr>
          <p:nvPr/>
        </p:nvPicPr>
        <p:blipFill>
          <a:blip r:embed="rId3"/>
          <a:srcRect t="36145" r="47067" b="57437"/>
          <a:stretch/>
        </p:blipFill>
        <p:spPr>
          <a:xfrm>
            <a:off x="757353" y="9245660"/>
            <a:ext cx="6041792" cy="656125"/>
          </a:xfrm>
          <a:prstGeom prst="rect">
            <a:avLst/>
          </a:prstGeom>
          <a:ln w="44450">
            <a:solidFill>
              <a:schemeClr val="accent1"/>
            </a:solidFill>
          </a:ln>
        </p:spPr>
      </p:pic>
      <p:sp>
        <p:nvSpPr>
          <p:cNvPr id="13" name="Rectangle 12">
            <a:extLst>
              <a:ext uri="{FF2B5EF4-FFF2-40B4-BE49-F238E27FC236}">
                <a16:creationId xmlns:a16="http://schemas.microsoft.com/office/drawing/2014/main" id="{711D5D22-68AD-B319-05D8-3FA44CFF9984}"/>
              </a:ext>
            </a:extLst>
          </p:cNvPr>
          <p:cNvSpPr/>
          <p:nvPr/>
        </p:nvSpPr>
        <p:spPr>
          <a:xfrm>
            <a:off x="1180243" y="9236417"/>
            <a:ext cx="1607407" cy="678068"/>
          </a:xfrm>
          <a:prstGeom prst="rect">
            <a:avLst/>
          </a:prstGeom>
          <a:noFill/>
          <a:ln w="69850" cap="flat">
            <a:solidFill>
              <a:srgbClr val="FF0000"/>
            </a:solidFill>
            <a:prstDash val="solid"/>
            <a:miter/>
          </a:ln>
        </p:spPr>
        <p:txBody>
          <a:bodyPr rtlCol="0" anchor="ctr"/>
          <a:lstStyle/>
          <a:p>
            <a:pPr algn="l"/>
            <a:endParaRPr lang="en-GB" dirty="0"/>
          </a:p>
        </p:txBody>
      </p:sp>
      <p:pic>
        <p:nvPicPr>
          <p:cNvPr id="7" name="Picture 6">
            <a:extLst>
              <a:ext uri="{FF2B5EF4-FFF2-40B4-BE49-F238E27FC236}">
                <a16:creationId xmlns:a16="http://schemas.microsoft.com/office/drawing/2014/main" id="{7CD1810D-8787-08D4-B954-DD24C652905F}"/>
              </a:ext>
            </a:extLst>
          </p:cNvPr>
          <p:cNvPicPr>
            <a:picLocks noChangeAspect="1"/>
          </p:cNvPicPr>
          <p:nvPr/>
        </p:nvPicPr>
        <p:blipFill>
          <a:blip r:embed="rId4"/>
          <a:stretch>
            <a:fillRect/>
          </a:stretch>
        </p:blipFill>
        <p:spPr>
          <a:xfrm>
            <a:off x="533400" y="4156429"/>
            <a:ext cx="6489699" cy="3868968"/>
          </a:xfrm>
          <a:prstGeom prst="rect">
            <a:avLst/>
          </a:prstGeom>
          <a:ln w="44450">
            <a:solidFill>
              <a:schemeClr val="accent1"/>
            </a:solidFill>
          </a:ln>
        </p:spPr>
      </p:pic>
    </p:spTree>
    <p:extLst>
      <p:ext uri="{BB962C8B-B14F-4D97-AF65-F5344CB8AC3E}">
        <p14:creationId xmlns:p14="http://schemas.microsoft.com/office/powerpoint/2010/main" val="156040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FC54-2643-C14E-D680-D90F6135DE6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B5832D5-36D4-2BB4-4D36-E2FCB93FFA8F}"/>
              </a:ext>
            </a:extLst>
          </p:cNvPr>
          <p:cNvSpPr txBox="1"/>
          <p:nvPr/>
        </p:nvSpPr>
        <p:spPr>
          <a:xfrm>
            <a:off x="533400" y="19875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You will now be presented with the following screen:</a:t>
            </a:r>
          </a:p>
        </p:txBody>
      </p:sp>
      <p:sp>
        <p:nvSpPr>
          <p:cNvPr id="9" name="object 8">
            <a:extLst>
              <a:ext uri="{FF2B5EF4-FFF2-40B4-BE49-F238E27FC236}">
                <a16:creationId xmlns:a16="http://schemas.microsoft.com/office/drawing/2014/main" id="{6248E5F4-7AA0-10F5-3FEE-F2ADAEB65E32}"/>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Download the application!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618C095F-5A95-50DA-EA02-727C4DDB60FA}"/>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11" name="TextBox 10">
            <a:extLst>
              <a:ext uri="{FF2B5EF4-FFF2-40B4-BE49-F238E27FC236}">
                <a16:creationId xmlns:a16="http://schemas.microsoft.com/office/drawing/2014/main" id="{A2599CFA-ACDF-6F78-B865-F5B2FDEF19AE}"/>
              </a:ext>
            </a:extLst>
          </p:cNvPr>
          <p:cNvSpPr txBox="1"/>
          <p:nvPr/>
        </p:nvSpPr>
        <p:spPr>
          <a:xfrm>
            <a:off x="532130" y="5593631"/>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Click on the download icon and save the file to the Desktop.</a:t>
            </a:r>
          </a:p>
        </p:txBody>
      </p:sp>
      <p:pic>
        <p:nvPicPr>
          <p:cNvPr id="6" name="Picture 5">
            <a:extLst>
              <a:ext uri="{FF2B5EF4-FFF2-40B4-BE49-F238E27FC236}">
                <a16:creationId xmlns:a16="http://schemas.microsoft.com/office/drawing/2014/main" id="{EF61C734-0CC7-DC38-62F2-F08924AD8FED}"/>
              </a:ext>
            </a:extLst>
          </p:cNvPr>
          <p:cNvPicPr>
            <a:picLocks noChangeAspect="1"/>
          </p:cNvPicPr>
          <p:nvPr/>
        </p:nvPicPr>
        <p:blipFill>
          <a:blip r:embed="rId2"/>
          <a:srcRect l="84511" t="72848" r="11084" b="17575"/>
          <a:stretch/>
        </p:blipFill>
        <p:spPr>
          <a:xfrm>
            <a:off x="3434079" y="6176901"/>
            <a:ext cx="685800" cy="639223"/>
          </a:xfrm>
          <a:prstGeom prst="rect">
            <a:avLst/>
          </a:prstGeom>
          <a:ln w="44450">
            <a:solidFill>
              <a:schemeClr val="accent1"/>
            </a:solidFill>
          </a:ln>
        </p:spPr>
      </p:pic>
      <p:pic>
        <p:nvPicPr>
          <p:cNvPr id="8" name="Picture 7">
            <a:extLst>
              <a:ext uri="{FF2B5EF4-FFF2-40B4-BE49-F238E27FC236}">
                <a16:creationId xmlns:a16="http://schemas.microsoft.com/office/drawing/2014/main" id="{C3EBD9E1-8B7B-DAA1-71EB-3773F54BB9CB}"/>
              </a:ext>
            </a:extLst>
          </p:cNvPr>
          <p:cNvPicPr>
            <a:picLocks noChangeAspect="1"/>
          </p:cNvPicPr>
          <p:nvPr/>
        </p:nvPicPr>
        <p:blipFill>
          <a:blip r:embed="rId3"/>
          <a:stretch>
            <a:fillRect/>
          </a:stretch>
        </p:blipFill>
        <p:spPr>
          <a:xfrm>
            <a:off x="2025650" y="7099159"/>
            <a:ext cx="3762246" cy="3187981"/>
          </a:xfrm>
          <a:prstGeom prst="rect">
            <a:avLst/>
          </a:prstGeom>
          <a:ln w="44450">
            <a:solidFill>
              <a:schemeClr val="accent1"/>
            </a:solidFill>
          </a:ln>
        </p:spPr>
      </p:pic>
      <p:sp>
        <p:nvSpPr>
          <p:cNvPr id="14" name="Rectangle 13">
            <a:extLst>
              <a:ext uri="{FF2B5EF4-FFF2-40B4-BE49-F238E27FC236}">
                <a16:creationId xmlns:a16="http://schemas.microsoft.com/office/drawing/2014/main" id="{5CE024CD-85A3-7195-EF93-070801EE93DE}"/>
              </a:ext>
            </a:extLst>
          </p:cNvPr>
          <p:cNvSpPr/>
          <p:nvPr/>
        </p:nvSpPr>
        <p:spPr>
          <a:xfrm>
            <a:off x="2940050" y="7917082"/>
            <a:ext cx="2286000" cy="1447800"/>
          </a:xfrm>
          <a:prstGeom prst="rect">
            <a:avLst/>
          </a:prstGeom>
          <a:solidFill>
            <a:schemeClr val="bg1"/>
          </a:solidFill>
          <a:ln w="44450">
            <a:noFill/>
          </a:ln>
        </p:spPr>
        <p:txBody>
          <a:bodyPr rtlCol="0" anchor="ctr"/>
          <a:lstStyle/>
          <a:p>
            <a:pPr algn="l"/>
            <a:endParaRPr lang="en-GB" dirty="0"/>
          </a:p>
        </p:txBody>
      </p:sp>
      <p:pic>
        <p:nvPicPr>
          <p:cNvPr id="3" name="Picture 2">
            <a:extLst>
              <a:ext uri="{FF2B5EF4-FFF2-40B4-BE49-F238E27FC236}">
                <a16:creationId xmlns:a16="http://schemas.microsoft.com/office/drawing/2014/main" id="{B7D3130E-681D-A2E8-1A8F-19890041B643}"/>
              </a:ext>
            </a:extLst>
          </p:cNvPr>
          <p:cNvPicPr>
            <a:picLocks noChangeAspect="1"/>
          </p:cNvPicPr>
          <p:nvPr/>
        </p:nvPicPr>
        <p:blipFill>
          <a:blip r:embed="rId4"/>
          <a:stretch>
            <a:fillRect/>
          </a:stretch>
        </p:blipFill>
        <p:spPr>
          <a:xfrm>
            <a:off x="592454" y="2588943"/>
            <a:ext cx="6369050" cy="2760476"/>
          </a:xfrm>
          <a:prstGeom prst="rect">
            <a:avLst/>
          </a:prstGeom>
          <a:ln w="44450">
            <a:solidFill>
              <a:schemeClr val="accent1"/>
            </a:solidFill>
          </a:ln>
        </p:spPr>
      </p:pic>
    </p:spTree>
    <p:extLst>
      <p:ext uri="{BB962C8B-B14F-4D97-AF65-F5344CB8AC3E}">
        <p14:creationId xmlns:p14="http://schemas.microsoft.com/office/powerpoint/2010/main" val="35759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C138A-39FA-A84F-82A0-75864190E9F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6C71E0D-0347-C5D7-51E5-AE48796C06C3}"/>
              </a:ext>
            </a:extLst>
          </p:cNvPr>
          <p:cNvSpPr txBox="1"/>
          <p:nvPr/>
        </p:nvSpPr>
        <p:spPr>
          <a:xfrm>
            <a:off x="533400" y="1987550"/>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Go to the desktop and find the file you just downloaded and right click on it.</a:t>
            </a:r>
          </a:p>
        </p:txBody>
      </p:sp>
      <p:sp>
        <p:nvSpPr>
          <p:cNvPr id="9" name="object 8">
            <a:extLst>
              <a:ext uri="{FF2B5EF4-FFF2-40B4-BE49-F238E27FC236}">
                <a16:creationId xmlns:a16="http://schemas.microsoft.com/office/drawing/2014/main" id="{99DFC798-ED33-8CA9-3065-0A4ACF76B29C}"/>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Extract the application!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767488B3-ED99-60A2-9FCD-3ECB291F63EF}"/>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11" name="TextBox 10">
            <a:extLst>
              <a:ext uri="{FF2B5EF4-FFF2-40B4-BE49-F238E27FC236}">
                <a16:creationId xmlns:a16="http://schemas.microsoft.com/office/drawing/2014/main" id="{C011B9B5-FF2D-7511-E9FA-EFCF7E9C55F8}"/>
              </a:ext>
            </a:extLst>
          </p:cNvPr>
          <p:cNvSpPr txBox="1"/>
          <p:nvPr/>
        </p:nvSpPr>
        <p:spPr>
          <a:xfrm>
            <a:off x="533400" y="688046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Select </a:t>
            </a:r>
            <a:r>
              <a:rPr lang="en-GB" sz="2000" b="1" dirty="0">
                <a:solidFill>
                  <a:srgbClr val="24292E"/>
                </a:solidFill>
                <a:latin typeface="Courier New" panose="02070309020205020404" pitchFamily="49" charset="0"/>
                <a:cs typeface="Courier New" panose="02070309020205020404" pitchFamily="49" charset="0"/>
              </a:rPr>
              <a:t>Extract All </a:t>
            </a:r>
            <a:r>
              <a:rPr lang="en-GB" sz="2000" dirty="0">
                <a:solidFill>
                  <a:srgbClr val="24292E"/>
                </a:solidFill>
                <a:latin typeface="Arial"/>
                <a:cs typeface="Arial"/>
              </a:rPr>
              <a:t>and then </a:t>
            </a:r>
            <a:r>
              <a:rPr lang="en-GB" sz="2000" b="1" dirty="0">
                <a:solidFill>
                  <a:srgbClr val="24292E"/>
                </a:solidFill>
                <a:latin typeface="Courier New" panose="02070309020205020404" pitchFamily="49" charset="0"/>
                <a:cs typeface="Courier New" panose="02070309020205020404" pitchFamily="49" charset="0"/>
              </a:rPr>
              <a:t>Extract.</a:t>
            </a:r>
          </a:p>
        </p:txBody>
      </p:sp>
      <p:pic>
        <p:nvPicPr>
          <p:cNvPr id="15" name="Picture 14">
            <a:extLst>
              <a:ext uri="{FF2B5EF4-FFF2-40B4-BE49-F238E27FC236}">
                <a16:creationId xmlns:a16="http://schemas.microsoft.com/office/drawing/2014/main" id="{AA62E8E9-60EA-FB20-EABE-8A193CAA5855}"/>
              </a:ext>
            </a:extLst>
          </p:cNvPr>
          <p:cNvPicPr>
            <a:picLocks noChangeAspect="1"/>
          </p:cNvPicPr>
          <p:nvPr/>
        </p:nvPicPr>
        <p:blipFill>
          <a:blip r:embed="rId2"/>
          <a:stretch>
            <a:fillRect/>
          </a:stretch>
        </p:blipFill>
        <p:spPr>
          <a:xfrm>
            <a:off x="2408034" y="2804735"/>
            <a:ext cx="3059646" cy="3934956"/>
          </a:xfrm>
          <a:prstGeom prst="rect">
            <a:avLst/>
          </a:prstGeom>
          <a:ln w="44450">
            <a:solidFill>
              <a:schemeClr val="accent1"/>
            </a:solidFill>
          </a:ln>
        </p:spPr>
      </p:pic>
      <p:pic>
        <p:nvPicPr>
          <p:cNvPr id="17" name="Picture 16">
            <a:extLst>
              <a:ext uri="{FF2B5EF4-FFF2-40B4-BE49-F238E27FC236}">
                <a16:creationId xmlns:a16="http://schemas.microsoft.com/office/drawing/2014/main" id="{1DE85B56-87BA-EDCD-8E0E-0BF056C02B7A}"/>
              </a:ext>
            </a:extLst>
          </p:cNvPr>
          <p:cNvPicPr>
            <a:picLocks noChangeAspect="1"/>
          </p:cNvPicPr>
          <p:nvPr/>
        </p:nvPicPr>
        <p:blipFill>
          <a:blip r:embed="rId3"/>
          <a:stretch>
            <a:fillRect/>
          </a:stretch>
        </p:blipFill>
        <p:spPr>
          <a:xfrm>
            <a:off x="2196561" y="7419483"/>
            <a:ext cx="3482591" cy="2580747"/>
          </a:xfrm>
          <a:prstGeom prst="rect">
            <a:avLst/>
          </a:prstGeom>
          <a:ln w="44450">
            <a:solidFill>
              <a:schemeClr val="accent1"/>
            </a:solidFill>
          </a:ln>
        </p:spPr>
      </p:pic>
      <p:sp>
        <p:nvSpPr>
          <p:cNvPr id="18" name="Rectangle 17">
            <a:extLst>
              <a:ext uri="{FF2B5EF4-FFF2-40B4-BE49-F238E27FC236}">
                <a16:creationId xmlns:a16="http://schemas.microsoft.com/office/drawing/2014/main" id="{B992DB16-594A-D63A-96FF-4344D922DCFF}"/>
              </a:ext>
            </a:extLst>
          </p:cNvPr>
          <p:cNvSpPr/>
          <p:nvPr/>
        </p:nvSpPr>
        <p:spPr>
          <a:xfrm>
            <a:off x="2559050" y="4197350"/>
            <a:ext cx="1378807" cy="457200"/>
          </a:xfrm>
          <a:prstGeom prst="rect">
            <a:avLst/>
          </a:prstGeom>
          <a:noFill/>
          <a:ln w="69850" cap="flat">
            <a:solidFill>
              <a:srgbClr val="FF0000"/>
            </a:solidFill>
            <a:prstDash val="solid"/>
            <a:miter/>
          </a:ln>
        </p:spPr>
        <p:txBody>
          <a:bodyPr rtlCol="0" anchor="ctr"/>
          <a:lstStyle/>
          <a:p>
            <a:pPr algn="l"/>
            <a:endParaRPr lang="en-GB" dirty="0"/>
          </a:p>
        </p:txBody>
      </p:sp>
      <p:sp>
        <p:nvSpPr>
          <p:cNvPr id="19" name="Rectangle 18">
            <a:extLst>
              <a:ext uri="{FF2B5EF4-FFF2-40B4-BE49-F238E27FC236}">
                <a16:creationId xmlns:a16="http://schemas.microsoft.com/office/drawing/2014/main" id="{40D283BF-24BE-45E5-2F4F-8A50EA24AF02}"/>
              </a:ext>
            </a:extLst>
          </p:cNvPr>
          <p:cNvSpPr/>
          <p:nvPr/>
        </p:nvSpPr>
        <p:spPr>
          <a:xfrm>
            <a:off x="4616451" y="9687272"/>
            <a:ext cx="685800" cy="400110"/>
          </a:xfrm>
          <a:prstGeom prst="rect">
            <a:avLst/>
          </a:prstGeom>
          <a:noFill/>
          <a:ln w="69850" cap="flat">
            <a:solidFill>
              <a:srgbClr val="FF0000"/>
            </a:solidFill>
            <a:prstDash val="solid"/>
            <a:miter/>
          </a:ln>
        </p:spPr>
        <p:txBody>
          <a:bodyPr rtlCol="0" anchor="ctr"/>
          <a:lstStyle/>
          <a:p>
            <a:pPr algn="l"/>
            <a:endParaRPr lang="en-GB" dirty="0"/>
          </a:p>
        </p:txBody>
      </p:sp>
    </p:spTree>
    <p:extLst>
      <p:ext uri="{BB962C8B-B14F-4D97-AF65-F5344CB8AC3E}">
        <p14:creationId xmlns:p14="http://schemas.microsoft.com/office/powerpoint/2010/main" val="101007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BE8AA-9EC0-578D-E596-CF4127FB44E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5BEA2DE-E30B-F6BF-52BB-F3414AE712F5}"/>
              </a:ext>
            </a:extLst>
          </p:cNvPr>
          <p:cNvSpPr txBox="1"/>
          <p:nvPr/>
        </p:nvSpPr>
        <p:spPr>
          <a:xfrm>
            <a:off x="533400" y="19875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You can now see the Extracted application folder.</a:t>
            </a:r>
          </a:p>
        </p:txBody>
      </p:sp>
      <p:sp>
        <p:nvSpPr>
          <p:cNvPr id="9" name="object 8">
            <a:extLst>
              <a:ext uri="{FF2B5EF4-FFF2-40B4-BE49-F238E27FC236}">
                <a16:creationId xmlns:a16="http://schemas.microsoft.com/office/drawing/2014/main" id="{A5A31C43-DC79-350B-85A6-887E7E03E12C}"/>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Setup the application!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69A9F773-1B3F-80D7-9C65-872DD26EB166}"/>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11" name="TextBox 10">
            <a:extLst>
              <a:ext uri="{FF2B5EF4-FFF2-40B4-BE49-F238E27FC236}">
                <a16:creationId xmlns:a16="http://schemas.microsoft.com/office/drawing/2014/main" id="{0FBF7BB4-B593-4440-FE8D-9F7B233935C0}"/>
              </a:ext>
            </a:extLst>
          </p:cNvPr>
          <p:cNvSpPr txBox="1"/>
          <p:nvPr/>
        </p:nvSpPr>
        <p:spPr>
          <a:xfrm>
            <a:off x="693007" y="6004809"/>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Go into the </a:t>
            </a:r>
            <a:r>
              <a:rPr lang="en-GB" sz="2000" b="1" dirty="0">
                <a:solidFill>
                  <a:srgbClr val="24292E"/>
                </a:solidFill>
                <a:latin typeface="Courier New" panose="02070309020205020404" pitchFamily="49" charset="0"/>
                <a:cs typeface="Courier New" panose="02070309020205020404" pitchFamily="49" charset="0"/>
              </a:rPr>
              <a:t>App</a:t>
            </a:r>
            <a:r>
              <a:rPr lang="en-GB" sz="2000" dirty="0">
                <a:solidFill>
                  <a:srgbClr val="24292E"/>
                </a:solidFill>
                <a:latin typeface="Arial"/>
                <a:cs typeface="Arial"/>
              </a:rPr>
              <a:t> folder by double clicking on it</a:t>
            </a:r>
            <a:r>
              <a:rPr lang="en-GB" sz="2000" dirty="0">
                <a:solidFill>
                  <a:srgbClr val="24292E"/>
                </a:solidFill>
                <a:latin typeface="Courier New" panose="02070309020205020404" pitchFamily="49" charset="0"/>
                <a:cs typeface="Courier New" panose="02070309020205020404" pitchFamily="49" charset="0"/>
              </a:rPr>
              <a:t>.</a:t>
            </a:r>
          </a:p>
        </p:txBody>
      </p:sp>
      <p:sp>
        <p:nvSpPr>
          <p:cNvPr id="18" name="Rectangle 17">
            <a:extLst>
              <a:ext uri="{FF2B5EF4-FFF2-40B4-BE49-F238E27FC236}">
                <a16:creationId xmlns:a16="http://schemas.microsoft.com/office/drawing/2014/main" id="{C8A1DA00-8495-F42F-2050-39DBFD2C05AB}"/>
              </a:ext>
            </a:extLst>
          </p:cNvPr>
          <p:cNvSpPr/>
          <p:nvPr/>
        </p:nvSpPr>
        <p:spPr>
          <a:xfrm>
            <a:off x="2559050" y="4197350"/>
            <a:ext cx="1378807" cy="457200"/>
          </a:xfrm>
          <a:prstGeom prst="rect">
            <a:avLst/>
          </a:prstGeom>
          <a:noFill/>
          <a:ln w="69850" cap="flat">
            <a:solidFill>
              <a:srgbClr val="FF0000"/>
            </a:solidFill>
            <a:prstDash val="solid"/>
            <a:miter/>
          </a:ln>
        </p:spPr>
        <p:txBody>
          <a:bodyPr rtlCol="0" anchor="ctr"/>
          <a:lstStyle/>
          <a:p>
            <a:pPr algn="l"/>
            <a:endParaRPr lang="en-GB" dirty="0"/>
          </a:p>
        </p:txBody>
      </p:sp>
      <p:pic>
        <p:nvPicPr>
          <p:cNvPr id="3" name="Picture 2">
            <a:extLst>
              <a:ext uri="{FF2B5EF4-FFF2-40B4-BE49-F238E27FC236}">
                <a16:creationId xmlns:a16="http://schemas.microsoft.com/office/drawing/2014/main" id="{7772E97D-F47F-BD67-991F-4A045478B77C}"/>
              </a:ext>
            </a:extLst>
          </p:cNvPr>
          <p:cNvPicPr>
            <a:picLocks noChangeAspect="1"/>
          </p:cNvPicPr>
          <p:nvPr/>
        </p:nvPicPr>
        <p:blipFill>
          <a:blip r:embed="rId2"/>
          <a:stretch>
            <a:fillRect/>
          </a:stretch>
        </p:blipFill>
        <p:spPr>
          <a:xfrm>
            <a:off x="1325219" y="2644356"/>
            <a:ext cx="4906060" cy="3000794"/>
          </a:xfrm>
          <a:prstGeom prst="rect">
            <a:avLst/>
          </a:prstGeom>
          <a:ln w="44450">
            <a:solidFill>
              <a:schemeClr val="accent1"/>
            </a:solidFill>
          </a:ln>
        </p:spPr>
      </p:pic>
      <p:pic>
        <p:nvPicPr>
          <p:cNvPr id="6" name="Picture 5">
            <a:extLst>
              <a:ext uri="{FF2B5EF4-FFF2-40B4-BE49-F238E27FC236}">
                <a16:creationId xmlns:a16="http://schemas.microsoft.com/office/drawing/2014/main" id="{841BBA95-0EFE-240D-D6C8-09C22C0A9A99}"/>
              </a:ext>
            </a:extLst>
          </p:cNvPr>
          <p:cNvPicPr>
            <a:picLocks noChangeAspect="1"/>
          </p:cNvPicPr>
          <p:nvPr/>
        </p:nvPicPr>
        <p:blipFill>
          <a:blip r:embed="rId3"/>
          <a:stretch>
            <a:fillRect/>
          </a:stretch>
        </p:blipFill>
        <p:spPr>
          <a:xfrm>
            <a:off x="1319259" y="6918412"/>
            <a:ext cx="4906061" cy="2706574"/>
          </a:xfrm>
          <a:prstGeom prst="rect">
            <a:avLst/>
          </a:prstGeom>
          <a:ln w="44450">
            <a:solidFill>
              <a:schemeClr val="accent1"/>
            </a:solidFill>
          </a:ln>
        </p:spPr>
      </p:pic>
    </p:spTree>
    <p:extLst>
      <p:ext uri="{BB962C8B-B14F-4D97-AF65-F5344CB8AC3E}">
        <p14:creationId xmlns:p14="http://schemas.microsoft.com/office/powerpoint/2010/main" val="143737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1A5F-F13C-24B8-3509-34FF3214A9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7CE0D5F-43DB-73D1-E467-D151656B07F5}"/>
              </a:ext>
            </a:extLst>
          </p:cNvPr>
          <p:cNvSpPr txBox="1"/>
          <p:nvPr/>
        </p:nvSpPr>
        <p:spPr>
          <a:xfrm>
            <a:off x="533400" y="1987550"/>
            <a:ext cx="6489699" cy="707886"/>
          </a:xfrm>
          <a:prstGeom prst="rect">
            <a:avLst/>
          </a:prstGeom>
          <a:noFill/>
        </p:spPr>
        <p:txBody>
          <a:bodyPr wrap="square">
            <a:spAutoFit/>
          </a:bodyPr>
          <a:lstStyle/>
          <a:p>
            <a:pPr marL="12700" algn="just">
              <a:lnSpc>
                <a:spcPct val="100000"/>
              </a:lnSpc>
              <a:spcBef>
                <a:spcPts val="100"/>
              </a:spcBef>
            </a:pPr>
            <a:r>
              <a:rPr lang="en-GB" sz="2000" b="1" dirty="0">
                <a:solidFill>
                  <a:srgbClr val="24292E"/>
                </a:solidFill>
                <a:latin typeface="Courier New" panose="02070309020205020404" pitchFamily="49" charset="0"/>
                <a:cs typeface="Courier New" panose="02070309020205020404" pitchFamily="49" charset="0"/>
              </a:rPr>
              <a:t>Right Click </a:t>
            </a:r>
            <a:r>
              <a:rPr lang="en-GB" sz="2000" dirty="0">
                <a:solidFill>
                  <a:srgbClr val="24292E"/>
                </a:solidFill>
                <a:latin typeface="Arial"/>
                <a:cs typeface="Arial"/>
              </a:rPr>
              <a:t>in the white space for the </a:t>
            </a:r>
            <a:r>
              <a:rPr lang="en-GB" sz="2000" b="1" dirty="0">
                <a:solidFill>
                  <a:srgbClr val="24292E"/>
                </a:solidFill>
                <a:latin typeface="Courier New" panose="02070309020205020404" pitchFamily="49" charset="0"/>
                <a:cs typeface="Courier New" panose="02070309020205020404" pitchFamily="49" charset="0"/>
              </a:rPr>
              <a:t>action menu </a:t>
            </a:r>
            <a:r>
              <a:rPr lang="en-GB" sz="2000" dirty="0">
                <a:solidFill>
                  <a:srgbClr val="24292E"/>
                </a:solidFill>
                <a:latin typeface="Arial"/>
                <a:cs typeface="Arial"/>
              </a:rPr>
              <a:t>as below:</a:t>
            </a:r>
          </a:p>
        </p:txBody>
      </p:sp>
      <p:sp>
        <p:nvSpPr>
          <p:cNvPr id="9" name="object 8">
            <a:extLst>
              <a:ext uri="{FF2B5EF4-FFF2-40B4-BE49-F238E27FC236}">
                <a16:creationId xmlns:a16="http://schemas.microsoft.com/office/drawing/2014/main" id="{A1725636-4DA7-FF96-2452-607BA0C3E96E}"/>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Setup the application!</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0E854F5E-0996-2C33-4EEA-F0D038D17BA5}"/>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And now the Editor</a:t>
            </a:r>
          </a:p>
        </p:txBody>
      </p:sp>
      <p:sp>
        <p:nvSpPr>
          <p:cNvPr id="11" name="TextBox 10">
            <a:extLst>
              <a:ext uri="{FF2B5EF4-FFF2-40B4-BE49-F238E27FC236}">
                <a16:creationId xmlns:a16="http://schemas.microsoft.com/office/drawing/2014/main" id="{2DAA415A-41AC-B650-18BA-A5EC6F205FD0}"/>
              </a:ext>
            </a:extLst>
          </p:cNvPr>
          <p:cNvSpPr txBox="1"/>
          <p:nvPr/>
        </p:nvSpPr>
        <p:spPr>
          <a:xfrm>
            <a:off x="533399" y="6989825"/>
            <a:ext cx="6489699" cy="1938992"/>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Select the </a:t>
            </a:r>
            <a:r>
              <a:rPr lang="en-GB" sz="2000" b="1" dirty="0">
                <a:solidFill>
                  <a:srgbClr val="24292E"/>
                </a:solidFill>
                <a:latin typeface="Courier New" panose="02070309020205020404" pitchFamily="49" charset="0"/>
                <a:cs typeface="Courier New" panose="02070309020205020404" pitchFamily="49" charset="0"/>
              </a:rPr>
              <a:t>Open in Terminal</a:t>
            </a:r>
            <a:r>
              <a:rPr lang="en-GB" sz="2000" dirty="0">
                <a:solidFill>
                  <a:srgbClr val="24292E"/>
                </a:solidFill>
                <a:latin typeface="Arial"/>
                <a:cs typeface="Arial"/>
              </a:rPr>
              <a:t> option. When the terminal window opens go to it and type in “</a:t>
            </a:r>
            <a:r>
              <a:rPr lang="en-GB" sz="2000" b="1" dirty="0">
                <a:solidFill>
                  <a:srgbClr val="24292E"/>
                </a:solidFill>
                <a:latin typeface="Courier New" panose="02070309020205020404" pitchFamily="49" charset="0"/>
                <a:cs typeface="Courier New" panose="02070309020205020404" pitchFamily="49" charset="0"/>
              </a:rPr>
              <a:t>code .</a:t>
            </a:r>
            <a:r>
              <a:rPr lang="en-GB" sz="2000" dirty="0">
                <a:solidFill>
                  <a:srgbClr val="24292E"/>
                </a:solidFill>
                <a:latin typeface="Arial"/>
                <a:cs typeface="Arial"/>
              </a:rPr>
              <a:t>” (without the quotes, yes, a dot is required after </a:t>
            </a:r>
            <a:r>
              <a:rPr lang="en-GB" sz="2000" b="1" dirty="0">
                <a:solidFill>
                  <a:srgbClr val="24292E"/>
                </a:solidFill>
                <a:latin typeface="Courier New" panose="02070309020205020404" pitchFamily="49" charset="0"/>
                <a:cs typeface="Courier New" panose="02070309020205020404" pitchFamily="49" charset="0"/>
              </a:rPr>
              <a:t>code</a:t>
            </a:r>
            <a:r>
              <a:rPr lang="en-GB" sz="2000" dirty="0">
                <a:solidFill>
                  <a:srgbClr val="24292E"/>
                </a:solidFill>
                <a:latin typeface="Arial"/>
                <a:cs typeface="Arial"/>
              </a:rPr>
              <a:t>!). Press the </a:t>
            </a:r>
            <a:r>
              <a:rPr lang="en-GB" sz="2000" b="1" dirty="0">
                <a:solidFill>
                  <a:srgbClr val="24292E"/>
                </a:solidFill>
                <a:latin typeface="Courier New" panose="02070309020205020404" pitchFamily="49" charset="0"/>
                <a:cs typeface="Courier New" panose="02070309020205020404" pitchFamily="49" charset="0"/>
              </a:rPr>
              <a:t>RETURN</a:t>
            </a:r>
            <a:r>
              <a:rPr lang="en-GB" sz="2000" dirty="0">
                <a:solidFill>
                  <a:srgbClr val="24292E"/>
                </a:solidFill>
                <a:latin typeface="Arial"/>
                <a:cs typeface="Arial"/>
              </a:rPr>
              <a:t> key. You should now have </a:t>
            </a:r>
            <a:r>
              <a:rPr lang="en-GB" sz="2000" b="1" dirty="0">
                <a:solidFill>
                  <a:srgbClr val="24292E"/>
                </a:solidFill>
                <a:latin typeface="Courier New" panose="02070309020205020404" pitchFamily="49" charset="0"/>
                <a:cs typeface="Courier New" panose="02070309020205020404" pitchFamily="49" charset="0"/>
              </a:rPr>
              <a:t>VS Code </a:t>
            </a:r>
            <a:r>
              <a:rPr lang="en-GB" sz="2000" dirty="0">
                <a:solidFill>
                  <a:srgbClr val="24292E"/>
                </a:solidFill>
                <a:latin typeface="Arial"/>
                <a:cs typeface="Arial"/>
              </a:rPr>
              <a:t>running with the </a:t>
            </a:r>
            <a:r>
              <a:rPr lang="en-GB" sz="2000" b="1" dirty="0">
                <a:solidFill>
                  <a:srgbClr val="24292E"/>
                </a:solidFill>
                <a:latin typeface="Courier New" panose="02070309020205020404" pitchFamily="49" charset="0"/>
                <a:cs typeface="Courier New" panose="02070309020205020404" pitchFamily="49" charset="0"/>
              </a:rPr>
              <a:t>App</a:t>
            </a:r>
            <a:r>
              <a:rPr lang="en-GB" sz="2000" dirty="0">
                <a:solidFill>
                  <a:srgbClr val="24292E"/>
                </a:solidFill>
                <a:latin typeface="Arial"/>
                <a:cs typeface="Arial"/>
              </a:rPr>
              <a:t> folder showing the files. If you get a message asking if you Trust this folder select </a:t>
            </a:r>
            <a:r>
              <a:rPr lang="en-GB" sz="2000" b="1" dirty="0">
                <a:solidFill>
                  <a:srgbClr val="24292E"/>
                </a:solidFill>
                <a:latin typeface="Courier New" panose="02070309020205020404" pitchFamily="49" charset="0"/>
                <a:cs typeface="Courier New" panose="02070309020205020404" pitchFamily="49" charset="0"/>
              </a:rPr>
              <a:t>Yes.</a:t>
            </a:r>
          </a:p>
        </p:txBody>
      </p:sp>
      <p:pic>
        <p:nvPicPr>
          <p:cNvPr id="8" name="Picture 7">
            <a:extLst>
              <a:ext uri="{FF2B5EF4-FFF2-40B4-BE49-F238E27FC236}">
                <a16:creationId xmlns:a16="http://schemas.microsoft.com/office/drawing/2014/main" id="{409F0851-5D78-E258-7D2E-34A52CE45C2F}"/>
              </a:ext>
            </a:extLst>
          </p:cNvPr>
          <p:cNvPicPr>
            <a:picLocks noChangeAspect="1"/>
          </p:cNvPicPr>
          <p:nvPr/>
        </p:nvPicPr>
        <p:blipFill>
          <a:blip r:embed="rId2"/>
          <a:stretch>
            <a:fillRect/>
          </a:stretch>
        </p:blipFill>
        <p:spPr>
          <a:xfrm>
            <a:off x="2473141" y="9140717"/>
            <a:ext cx="2610214" cy="771633"/>
          </a:xfrm>
          <a:prstGeom prst="rect">
            <a:avLst/>
          </a:prstGeom>
          <a:ln w="44450">
            <a:solidFill>
              <a:schemeClr val="accent1"/>
            </a:solidFill>
          </a:ln>
        </p:spPr>
      </p:pic>
      <p:pic>
        <p:nvPicPr>
          <p:cNvPr id="5" name="Picture 4">
            <a:extLst>
              <a:ext uri="{FF2B5EF4-FFF2-40B4-BE49-F238E27FC236}">
                <a16:creationId xmlns:a16="http://schemas.microsoft.com/office/drawing/2014/main" id="{E8C1C5C5-9326-8E5E-9F75-BD3CDC89642B}"/>
              </a:ext>
            </a:extLst>
          </p:cNvPr>
          <p:cNvPicPr>
            <a:picLocks noChangeAspect="1"/>
          </p:cNvPicPr>
          <p:nvPr/>
        </p:nvPicPr>
        <p:blipFill>
          <a:blip r:embed="rId3"/>
          <a:stretch>
            <a:fillRect/>
          </a:stretch>
        </p:blipFill>
        <p:spPr>
          <a:xfrm>
            <a:off x="1168140" y="2833944"/>
            <a:ext cx="5220216" cy="3915162"/>
          </a:xfrm>
          <a:prstGeom prst="rect">
            <a:avLst/>
          </a:prstGeom>
        </p:spPr>
      </p:pic>
      <p:sp>
        <p:nvSpPr>
          <p:cNvPr id="18" name="Rectangle 17">
            <a:extLst>
              <a:ext uri="{FF2B5EF4-FFF2-40B4-BE49-F238E27FC236}">
                <a16:creationId xmlns:a16="http://schemas.microsoft.com/office/drawing/2014/main" id="{01C3F6AC-73F1-F6DE-D1E9-7C274BD29959}"/>
              </a:ext>
            </a:extLst>
          </p:cNvPr>
          <p:cNvSpPr/>
          <p:nvPr/>
        </p:nvSpPr>
        <p:spPr>
          <a:xfrm>
            <a:off x="4249683" y="5544576"/>
            <a:ext cx="1966967" cy="405374"/>
          </a:xfrm>
          <a:prstGeom prst="rect">
            <a:avLst/>
          </a:prstGeom>
          <a:noFill/>
          <a:ln w="69850" cap="flat">
            <a:solidFill>
              <a:srgbClr val="FF0000"/>
            </a:solidFill>
            <a:prstDash val="solid"/>
            <a:miter/>
          </a:ln>
        </p:spPr>
        <p:txBody>
          <a:bodyPr rtlCol="0" anchor="ctr"/>
          <a:lstStyle/>
          <a:p>
            <a:pPr algn="l"/>
            <a:endParaRPr lang="en-GB" dirty="0"/>
          </a:p>
        </p:txBody>
      </p:sp>
    </p:spTree>
    <p:extLst>
      <p:ext uri="{BB962C8B-B14F-4D97-AF65-F5344CB8AC3E}">
        <p14:creationId xmlns:p14="http://schemas.microsoft.com/office/powerpoint/2010/main" val="272480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A719E-7F52-7DDF-EE69-0DFBE64055E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9C95C1-14F0-004B-3CAF-8064BD55CFF8}"/>
              </a:ext>
            </a:extLst>
          </p:cNvPr>
          <p:cNvSpPr txBox="1"/>
          <p:nvPr/>
        </p:nvSpPr>
        <p:spPr>
          <a:xfrm>
            <a:off x="533400" y="1987550"/>
            <a:ext cx="6489699" cy="1323439"/>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Within the list of files (there are quite a few) there is a file named </a:t>
            </a:r>
            <a:r>
              <a:rPr lang="en-GB" sz="2000" b="1" dirty="0">
                <a:solidFill>
                  <a:srgbClr val="24292E"/>
                </a:solidFill>
                <a:latin typeface="Courier New" panose="02070309020205020404" pitchFamily="49" charset="0"/>
                <a:cs typeface="Courier New" panose="02070309020205020404" pitchFamily="49" charset="0"/>
              </a:rPr>
              <a:t>init.js </a:t>
            </a:r>
            <a:r>
              <a:rPr lang="en-GB" sz="2000" dirty="0">
                <a:solidFill>
                  <a:srgbClr val="24292E"/>
                </a:solidFill>
                <a:latin typeface="Arial"/>
                <a:cs typeface="Arial"/>
              </a:rPr>
              <a:t>This file contains needs to have the IP address of the root you will control added to it. Select the file and the code will appear in the editor.</a:t>
            </a:r>
          </a:p>
        </p:txBody>
      </p:sp>
      <p:sp>
        <p:nvSpPr>
          <p:cNvPr id="2" name="object 4">
            <a:extLst>
              <a:ext uri="{FF2B5EF4-FFF2-40B4-BE49-F238E27FC236}">
                <a16:creationId xmlns:a16="http://schemas.microsoft.com/office/drawing/2014/main" id="{5102590B-0958-6FE2-FF99-4F570B93204F}"/>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And now the Editor</a:t>
            </a:r>
          </a:p>
        </p:txBody>
      </p:sp>
      <p:sp>
        <p:nvSpPr>
          <p:cNvPr id="7" name="object 8">
            <a:extLst>
              <a:ext uri="{FF2B5EF4-FFF2-40B4-BE49-F238E27FC236}">
                <a16:creationId xmlns:a16="http://schemas.microsoft.com/office/drawing/2014/main" id="{FF1A9EF2-750E-7C40-D90C-324B9C5A440B}"/>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Setup the application!</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62EBDE4D-B660-3EA4-C836-F26BD715CBBB}"/>
              </a:ext>
            </a:extLst>
          </p:cNvPr>
          <p:cNvPicPr>
            <a:picLocks noChangeAspect="1"/>
          </p:cNvPicPr>
          <p:nvPr/>
        </p:nvPicPr>
        <p:blipFill>
          <a:blip r:embed="rId2"/>
          <a:stretch>
            <a:fillRect/>
          </a:stretch>
        </p:blipFill>
        <p:spPr>
          <a:xfrm>
            <a:off x="533400" y="3418382"/>
            <a:ext cx="6489699" cy="5274768"/>
          </a:xfrm>
          <a:prstGeom prst="rect">
            <a:avLst/>
          </a:prstGeom>
          <a:ln w="44450">
            <a:solidFill>
              <a:schemeClr val="accent1"/>
            </a:solidFill>
          </a:ln>
        </p:spPr>
      </p:pic>
      <p:sp>
        <p:nvSpPr>
          <p:cNvPr id="12" name="Rectangle 11">
            <a:extLst>
              <a:ext uri="{FF2B5EF4-FFF2-40B4-BE49-F238E27FC236}">
                <a16:creationId xmlns:a16="http://schemas.microsoft.com/office/drawing/2014/main" id="{8DD3FA01-1A96-0390-05DA-5626C398D260}"/>
              </a:ext>
            </a:extLst>
          </p:cNvPr>
          <p:cNvSpPr/>
          <p:nvPr/>
        </p:nvSpPr>
        <p:spPr>
          <a:xfrm>
            <a:off x="3016250" y="7131076"/>
            <a:ext cx="1966967" cy="495274"/>
          </a:xfrm>
          <a:prstGeom prst="rect">
            <a:avLst/>
          </a:prstGeom>
          <a:noFill/>
          <a:ln w="69850" cap="flat">
            <a:solidFill>
              <a:srgbClr val="FF0000"/>
            </a:solidFill>
            <a:prstDash val="solid"/>
            <a:miter/>
          </a:ln>
        </p:spPr>
        <p:txBody>
          <a:bodyPr rtlCol="0" anchor="ctr"/>
          <a:lstStyle/>
          <a:p>
            <a:pPr algn="l"/>
            <a:endParaRPr lang="en-GB" dirty="0"/>
          </a:p>
        </p:txBody>
      </p:sp>
      <p:sp>
        <p:nvSpPr>
          <p:cNvPr id="13" name="TextBox 12">
            <a:extLst>
              <a:ext uri="{FF2B5EF4-FFF2-40B4-BE49-F238E27FC236}">
                <a16:creationId xmlns:a16="http://schemas.microsoft.com/office/drawing/2014/main" id="{2ACC8D4D-FC6C-E140-A50E-175B0426AD3C}"/>
              </a:ext>
            </a:extLst>
          </p:cNvPr>
          <p:cNvSpPr txBox="1"/>
          <p:nvPr/>
        </p:nvSpPr>
        <p:spPr>
          <a:xfrm>
            <a:off x="533400" y="8844960"/>
            <a:ext cx="6489699" cy="1015663"/>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You will be given the address of the robot you are going to control by the person running the event. You need to change the address to the one you are given.</a:t>
            </a:r>
          </a:p>
        </p:txBody>
      </p:sp>
      <p:pic>
        <p:nvPicPr>
          <p:cNvPr id="14" name="Picture 13">
            <a:extLst>
              <a:ext uri="{FF2B5EF4-FFF2-40B4-BE49-F238E27FC236}">
                <a16:creationId xmlns:a16="http://schemas.microsoft.com/office/drawing/2014/main" id="{80E68E27-67E8-2B8A-AD70-6FDD7AE78543}"/>
              </a:ext>
            </a:extLst>
          </p:cNvPr>
          <p:cNvPicPr>
            <a:picLocks noChangeAspect="1"/>
          </p:cNvPicPr>
          <p:nvPr/>
        </p:nvPicPr>
        <p:blipFill>
          <a:blip r:embed="rId2"/>
          <a:srcRect l="42955" t="74106" r="31213" b="22353"/>
          <a:stretch/>
        </p:blipFill>
        <p:spPr>
          <a:xfrm>
            <a:off x="2178050" y="10012433"/>
            <a:ext cx="3656021" cy="392143"/>
          </a:xfrm>
          <a:prstGeom prst="rect">
            <a:avLst/>
          </a:prstGeom>
          <a:ln w="44450">
            <a:solidFill>
              <a:schemeClr val="accent1"/>
            </a:solidFill>
          </a:ln>
        </p:spPr>
      </p:pic>
    </p:spTree>
    <p:extLst>
      <p:ext uri="{BB962C8B-B14F-4D97-AF65-F5344CB8AC3E}">
        <p14:creationId xmlns:p14="http://schemas.microsoft.com/office/powerpoint/2010/main" val="417940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368587-7C8B-40AC-D283-160E62F2F501}"/>
              </a:ext>
            </a:extLst>
          </p:cNvPr>
          <p:cNvSpPr txBox="1"/>
          <p:nvPr/>
        </p:nvSpPr>
        <p:spPr>
          <a:xfrm>
            <a:off x="533400" y="1987550"/>
            <a:ext cx="6489699" cy="1323439"/>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Now you can launch the application. At the bottom of the screen is an option “</a:t>
            </a:r>
            <a:r>
              <a:rPr lang="en-GB" sz="2000" b="1" dirty="0">
                <a:solidFill>
                  <a:srgbClr val="24292E"/>
                </a:solidFill>
                <a:latin typeface="Courier New" panose="02070309020205020404" pitchFamily="49" charset="0"/>
                <a:cs typeface="Courier New" panose="02070309020205020404" pitchFamily="49" charset="0"/>
              </a:rPr>
              <a:t>Go Live</a:t>
            </a:r>
            <a:r>
              <a:rPr lang="en-GB" sz="2000" dirty="0">
                <a:solidFill>
                  <a:srgbClr val="24292E"/>
                </a:solidFill>
                <a:latin typeface="Arial"/>
                <a:cs typeface="Arial"/>
              </a:rPr>
              <a:t>”. This is the built in </a:t>
            </a:r>
            <a:r>
              <a:rPr lang="en-GB" sz="2000" b="1" dirty="0">
                <a:solidFill>
                  <a:srgbClr val="24292E"/>
                </a:solidFill>
                <a:latin typeface="Courier New" panose="02070309020205020404" pitchFamily="49" charset="0"/>
                <a:cs typeface="Courier New" panose="02070309020205020404" pitchFamily="49" charset="0"/>
              </a:rPr>
              <a:t>Live Server </a:t>
            </a:r>
            <a:r>
              <a:rPr lang="en-GB" sz="2000" dirty="0">
                <a:solidFill>
                  <a:srgbClr val="24292E"/>
                </a:solidFill>
                <a:latin typeface="Arial"/>
                <a:cs typeface="Arial"/>
              </a:rPr>
              <a:t>which is a local web server which runs the application.</a:t>
            </a:r>
          </a:p>
        </p:txBody>
      </p:sp>
      <p:sp>
        <p:nvSpPr>
          <p:cNvPr id="5" name="object 4">
            <a:extLst>
              <a:ext uri="{FF2B5EF4-FFF2-40B4-BE49-F238E27FC236}">
                <a16:creationId xmlns:a16="http://schemas.microsoft.com/office/drawing/2014/main" id="{FBDD731A-80F8-95D9-887B-9A214045128F}"/>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And now the Editor</a:t>
            </a:r>
          </a:p>
        </p:txBody>
      </p:sp>
      <p:sp>
        <p:nvSpPr>
          <p:cNvPr id="6" name="object 8">
            <a:extLst>
              <a:ext uri="{FF2B5EF4-FFF2-40B4-BE49-F238E27FC236}">
                <a16:creationId xmlns:a16="http://schemas.microsoft.com/office/drawing/2014/main" id="{B31146BD-6817-64B3-991C-2BEAC093F699}"/>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Running the application!</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98E1AE8-8EFA-589E-2FD7-C220D11B2BB3}"/>
              </a:ext>
            </a:extLst>
          </p:cNvPr>
          <p:cNvPicPr>
            <a:picLocks noChangeAspect="1"/>
          </p:cNvPicPr>
          <p:nvPr/>
        </p:nvPicPr>
        <p:blipFill>
          <a:blip r:embed="rId2"/>
          <a:srcRect l="86136" t="96486" r="4133" b="187"/>
          <a:stretch/>
        </p:blipFill>
        <p:spPr>
          <a:xfrm>
            <a:off x="3067761" y="9949784"/>
            <a:ext cx="1485903" cy="381001"/>
          </a:xfrm>
          <a:prstGeom prst="rect">
            <a:avLst/>
          </a:prstGeom>
          <a:ln w="44450">
            <a:solidFill>
              <a:schemeClr val="accent1"/>
            </a:solidFill>
          </a:ln>
        </p:spPr>
      </p:pic>
      <p:sp>
        <p:nvSpPr>
          <p:cNvPr id="9" name="Rectangle 8">
            <a:extLst>
              <a:ext uri="{FF2B5EF4-FFF2-40B4-BE49-F238E27FC236}">
                <a16:creationId xmlns:a16="http://schemas.microsoft.com/office/drawing/2014/main" id="{653350C3-C144-E507-8AA3-5E9286AFB760}"/>
              </a:ext>
            </a:extLst>
          </p:cNvPr>
          <p:cNvSpPr/>
          <p:nvPr/>
        </p:nvSpPr>
        <p:spPr>
          <a:xfrm>
            <a:off x="473072" y="3442494"/>
            <a:ext cx="6610350" cy="1066800"/>
          </a:xfrm>
          <a:prstGeom prst="rect">
            <a:avLst/>
          </a:prstGeom>
          <a:solidFill>
            <a:srgbClr val="FFFF00"/>
          </a:solidFill>
          <a:ln w="12700" cap="flat">
            <a:noFill/>
            <a:prstDash val="solid"/>
            <a:miter/>
          </a:ln>
          <a:effectLst>
            <a:outerShdw blurRad="50800" dist="38100" dir="2700000" algn="tl" rotWithShape="0">
              <a:prstClr val="black">
                <a:alpha val="40000"/>
              </a:prstClr>
            </a:outerShdw>
            <a:softEdge rad="88900"/>
          </a:effectLst>
        </p:spPr>
        <p:txBody>
          <a:bodyPr rtlCol="0" anchor="ctr"/>
          <a:lstStyle/>
          <a:p>
            <a:pPr marL="12700" algn="ctr">
              <a:lnSpc>
                <a:spcPct val="100000"/>
              </a:lnSpc>
              <a:spcBef>
                <a:spcPts val="100"/>
              </a:spcBef>
            </a:pPr>
            <a:r>
              <a:rPr lang="en-GB" b="1" i="0" dirty="0">
                <a:effectLst/>
                <a:latin typeface="Calibri" panose="020F0502020204030204" pitchFamily="34" charset="0"/>
                <a:ea typeface="Calibri" panose="020F0502020204030204" pitchFamily="34" charset="0"/>
                <a:cs typeface="Calibri" panose="020F0502020204030204" pitchFamily="34" charset="0"/>
              </a:rPr>
              <a:t>If the “Go Live” option isn’t displayed call the academic over, they may need to install the </a:t>
            </a:r>
            <a:r>
              <a:rPr lang="en-GB" b="1" i="0" dirty="0">
                <a:effectLst/>
                <a:latin typeface="Courier New" panose="02070309020205020404" pitchFamily="49" charset="0"/>
                <a:ea typeface="Calibri" panose="020F0502020204030204" pitchFamily="34" charset="0"/>
                <a:cs typeface="Courier New" panose="02070309020205020404" pitchFamily="49" charset="0"/>
              </a:rPr>
              <a:t>p5.vscode </a:t>
            </a:r>
            <a:r>
              <a:rPr lang="en-GB" b="1" i="0" dirty="0">
                <a:effectLst/>
                <a:latin typeface="Calibri" panose="020F0502020204030204" pitchFamily="34" charset="0"/>
                <a:ea typeface="Calibri" panose="020F0502020204030204" pitchFamily="34" charset="0"/>
                <a:cs typeface="Calibri" panose="020F0502020204030204" pitchFamily="34" charset="0"/>
              </a:rPr>
              <a:t>extension for you!</a:t>
            </a:r>
            <a:endParaRPr lang="en-GB" b="1"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D7165615-6A90-3776-4A96-9B10E0CC258D}"/>
              </a:ext>
            </a:extLst>
          </p:cNvPr>
          <p:cNvPicPr>
            <a:picLocks noChangeAspect="1"/>
          </p:cNvPicPr>
          <p:nvPr/>
        </p:nvPicPr>
        <p:blipFill>
          <a:blip r:embed="rId3"/>
          <a:stretch>
            <a:fillRect/>
          </a:stretch>
        </p:blipFill>
        <p:spPr>
          <a:xfrm>
            <a:off x="2978113" y="4753494"/>
            <a:ext cx="1600267" cy="1051156"/>
          </a:xfrm>
          <a:prstGeom prst="rect">
            <a:avLst/>
          </a:prstGeom>
          <a:ln w="44450">
            <a:solidFill>
              <a:schemeClr val="accent1"/>
            </a:solidFill>
          </a:ln>
        </p:spPr>
      </p:pic>
      <p:sp>
        <p:nvSpPr>
          <p:cNvPr id="11" name="Rectangle 10">
            <a:extLst>
              <a:ext uri="{FF2B5EF4-FFF2-40B4-BE49-F238E27FC236}">
                <a16:creationId xmlns:a16="http://schemas.microsoft.com/office/drawing/2014/main" id="{E440E9F2-521A-8917-D9A0-881E05DC2650}"/>
              </a:ext>
            </a:extLst>
          </p:cNvPr>
          <p:cNvSpPr/>
          <p:nvPr/>
        </p:nvSpPr>
        <p:spPr>
          <a:xfrm>
            <a:off x="2773747" y="4654550"/>
            <a:ext cx="1966967" cy="602456"/>
          </a:xfrm>
          <a:prstGeom prst="rect">
            <a:avLst/>
          </a:prstGeom>
          <a:noFill/>
          <a:ln w="69850" cap="flat">
            <a:solidFill>
              <a:srgbClr val="FF0000"/>
            </a:solidFill>
            <a:prstDash val="solid"/>
            <a:miter/>
          </a:ln>
        </p:spPr>
        <p:txBody>
          <a:bodyPr rtlCol="0" anchor="ctr"/>
          <a:lstStyle/>
          <a:p>
            <a:pPr algn="l"/>
            <a:endParaRPr lang="en-GB" dirty="0"/>
          </a:p>
        </p:txBody>
      </p:sp>
      <p:pic>
        <p:nvPicPr>
          <p:cNvPr id="3" name="Picture 2">
            <a:extLst>
              <a:ext uri="{FF2B5EF4-FFF2-40B4-BE49-F238E27FC236}">
                <a16:creationId xmlns:a16="http://schemas.microsoft.com/office/drawing/2014/main" id="{ADA81096-8AB5-329C-D145-860560FCB947}"/>
              </a:ext>
            </a:extLst>
          </p:cNvPr>
          <p:cNvPicPr>
            <a:picLocks noChangeAspect="1"/>
          </p:cNvPicPr>
          <p:nvPr/>
        </p:nvPicPr>
        <p:blipFill>
          <a:blip r:embed="rId4"/>
          <a:stretch>
            <a:fillRect/>
          </a:stretch>
        </p:blipFill>
        <p:spPr>
          <a:xfrm>
            <a:off x="1339850" y="6102350"/>
            <a:ext cx="4876800" cy="3569007"/>
          </a:xfrm>
          <a:prstGeom prst="rect">
            <a:avLst/>
          </a:prstGeom>
          <a:ln w="44450">
            <a:solidFill>
              <a:schemeClr val="accent1"/>
            </a:solidFill>
          </a:ln>
        </p:spPr>
      </p:pic>
      <p:sp>
        <p:nvSpPr>
          <p:cNvPr id="12" name="Rectangle 11">
            <a:extLst>
              <a:ext uri="{FF2B5EF4-FFF2-40B4-BE49-F238E27FC236}">
                <a16:creationId xmlns:a16="http://schemas.microsoft.com/office/drawing/2014/main" id="{CDE5285B-4A0A-E40F-0BEE-1DD730D46B1F}"/>
              </a:ext>
            </a:extLst>
          </p:cNvPr>
          <p:cNvSpPr/>
          <p:nvPr/>
        </p:nvSpPr>
        <p:spPr>
          <a:xfrm>
            <a:off x="5525575" y="9350814"/>
            <a:ext cx="767275" cy="457200"/>
          </a:xfrm>
          <a:prstGeom prst="rect">
            <a:avLst/>
          </a:prstGeom>
          <a:noFill/>
          <a:ln w="69850" cap="flat">
            <a:solidFill>
              <a:srgbClr val="FF0000"/>
            </a:solidFill>
            <a:prstDash val="solid"/>
            <a:miter/>
          </a:ln>
        </p:spPr>
        <p:txBody>
          <a:bodyPr rtlCol="0" anchor="ctr"/>
          <a:lstStyle/>
          <a:p>
            <a:pPr algn="l"/>
            <a:endParaRPr lang="en-GB" dirty="0"/>
          </a:p>
        </p:txBody>
      </p:sp>
    </p:spTree>
    <p:extLst>
      <p:ext uri="{BB962C8B-B14F-4D97-AF65-F5344CB8AC3E}">
        <p14:creationId xmlns:p14="http://schemas.microsoft.com/office/powerpoint/2010/main" val="15743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G Programme Structures 2022">
  <a:themeElements>
    <a:clrScheme name="UoS_Pink">
      <a:dk1>
        <a:srgbClr val="000000"/>
      </a:dk1>
      <a:lt1>
        <a:srgbClr val="FFFFFF"/>
      </a:lt1>
      <a:dk2>
        <a:srgbClr val="652480"/>
      </a:dk2>
      <a:lt2>
        <a:srgbClr val="E4106E"/>
      </a:lt2>
      <a:accent1>
        <a:srgbClr val="E4106E"/>
      </a:accent1>
      <a:accent2>
        <a:srgbClr val="652480"/>
      </a:accent2>
      <a:accent3>
        <a:srgbClr val="162A45"/>
      </a:accent3>
      <a:accent4>
        <a:srgbClr val="EC660D"/>
      </a:accent4>
      <a:accent5>
        <a:srgbClr val="56AF34"/>
      </a:accent5>
      <a:accent6>
        <a:srgbClr val="046666"/>
      </a:accent6>
      <a:hlink>
        <a:srgbClr val="162A45"/>
      </a:hlink>
      <a:folHlink>
        <a:srgbClr val="E4106E"/>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docProps/app.xml><?xml version="1.0" encoding="utf-8"?>
<Properties xmlns="http://schemas.openxmlformats.org/officeDocument/2006/extended-properties" xmlns:vt="http://schemas.openxmlformats.org/officeDocument/2006/docPropsVTypes">
  <Template>Hack the Planet 2 slides - OPENDAY - 2024-11-13</Template>
  <TotalTime>1652</TotalTime>
  <Words>1349</Words>
  <Application>Microsoft Office PowerPoint</Application>
  <PresentationFormat>Custom</PresentationFormat>
  <Paragraphs>118</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Narrow</vt:lpstr>
      <vt:lpstr>Calibri</vt:lpstr>
      <vt:lpstr>Century Gothic</vt:lpstr>
      <vt:lpstr>Consolas</vt:lpstr>
      <vt:lpstr>Courier New</vt:lpstr>
      <vt:lpstr>UG Programme Structures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Neil Eliot (Staff)</cp:lastModifiedBy>
  <cp:revision>3</cp:revision>
  <cp:lastPrinted>2025-01-14T15:42:13Z</cp:lastPrinted>
  <dcterms:created xsi:type="dcterms:W3CDTF">2024-12-03T17:43:39Z</dcterms:created>
  <dcterms:modified xsi:type="dcterms:W3CDTF">2025-02-12T09:38:05Z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2024-12-03T00:00:00Z</vt:filetime>
  </property>
  <property fmtid="{D5CDD505-2E9C-101B-9397-08002B2CF9AE}" pid="3" name="Creator">
    <vt:lpwstr>Mozilla/5.0 (X11; Linux x86_64) AppleWebKit/537.36 (KHTML, like Gecko) marktext/0.17.1 Chrome/94.0.4606.81 Electron/15.4.0 Safari/537.36</vt:lpwstr>
  </property>
  <property fmtid="{D5CDD505-2E9C-101B-9397-08002B2CF9AE}" pid="4" name="LastSaved">
    <vt:filetime>2024-12-03T00:00:00Z</vt:filetime>
  </property>
  <property fmtid="{D5CDD505-2E9C-101B-9397-08002B2CF9AE}" pid="5" name="Producer">
    <vt:lpwstr>Skia/PDF m94</vt:lpwstr>
  </property>
</Properties>
</file>